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0.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651" r:id="rId2"/>
    <p:sldMasterId id="2147483653" r:id="rId3"/>
    <p:sldMasterId id="2147483655" r:id="rId4"/>
    <p:sldMasterId id="2147483657" r:id="rId5"/>
    <p:sldMasterId id="2147483659" r:id="rId6"/>
    <p:sldMasterId id="2147483661" r:id="rId7"/>
    <p:sldMasterId id="2147483663" r:id="rId8"/>
    <p:sldMasterId id="2147483665" r:id="rId9"/>
    <p:sldMasterId id="2147483670" r:id="rId10"/>
    <p:sldMasterId id="2147483675" r:id="rId11"/>
    <p:sldMasterId id="2147483680" r:id="rId12"/>
  </p:sldMasterIdLst>
  <p:notesMasterIdLst>
    <p:notesMasterId r:id="rId19"/>
  </p:notesMasterIdLst>
  <p:handoutMasterIdLst>
    <p:handoutMasterId r:id="rId20"/>
  </p:handoutMasterIdLst>
  <p:sldIdLst>
    <p:sldId id="341" r:id="rId13"/>
    <p:sldId id="353" r:id="rId14"/>
    <p:sldId id="355" r:id="rId15"/>
    <p:sldId id="369" r:id="rId16"/>
    <p:sldId id="370" r:id="rId17"/>
    <p:sldId id="359"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74"/>
    <a:srgbClr val="9E1B32"/>
    <a:srgbClr val="F4AA00"/>
    <a:srgbClr val="0098CD"/>
    <a:srgbClr val="A61F7D"/>
    <a:srgbClr val="00AF9D"/>
    <a:srgbClr val="FF7000"/>
    <a:srgbClr val="66BC29"/>
    <a:srgbClr val="5998C8"/>
    <a:srgbClr val="73F6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496FCC-4D44-8142-95CB-F3F5D03DC04B}" v="9" dt="2020-03-23T17:47:12.5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2298" autoAdjust="0"/>
  </p:normalViewPr>
  <p:slideViewPr>
    <p:cSldViewPr>
      <p:cViewPr varScale="1">
        <p:scale>
          <a:sx n="46" d="100"/>
          <a:sy n="46" d="100"/>
        </p:scale>
        <p:origin x="1638" y="36"/>
      </p:cViewPr>
      <p:guideLst>
        <p:guide orient="horz" pos="2160"/>
        <p:guide pos="2880"/>
      </p:guideLst>
    </p:cSldViewPr>
  </p:slideViewPr>
  <p:outlineViewPr>
    <p:cViewPr>
      <p:scale>
        <a:sx n="33" d="100"/>
        <a:sy n="33" d="100"/>
      </p:scale>
      <p:origin x="0" y="-1504"/>
    </p:cViewPr>
  </p:outlineViewPr>
  <p:notesTextViewPr>
    <p:cViewPr>
      <p:scale>
        <a:sx n="1" d="1"/>
        <a:sy n="1" d="1"/>
      </p:scale>
      <p:origin x="0" y="0"/>
    </p:cViewPr>
  </p:notesTextViewPr>
  <p:sorterViewPr>
    <p:cViewPr>
      <p:scale>
        <a:sx n="78" d="100"/>
        <a:sy n="7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s, Paulina" userId="bb024ec7-625a-4858-aa98-c46d48a821ea" providerId="ADAL" clId="{F1496FCC-4D44-8142-95CB-F3F5D03DC04B}"/>
    <pc:docChg chg="custSel addSld delSld modSld">
      <pc:chgData name="Davis, Paulina" userId="bb024ec7-625a-4858-aa98-c46d48a821ea" providerId="ADAL" clId="{F1496FCC-4D44-8142-95CB-F3F5D03DC04B}" dt="2020-03-23T17:59:04.515" v="4499" actId="20577"/>
      <pc:docMkLst>
        <pc:docMk/>
      </pc:docMkLst>
      <pc:sldChg chg="modSp">
        <pc:chgData name="Davis, Paulina" userId="bb024ec7-625a-4858-aa98-c46d48a821ea" providerId="ADAL" clId="{F1496FCC-4D44-8142-95CB-F3F5D03DC04B}" dt="2020-03-23T17:09:55.718" v="96" actId="20577"/>
        <pc:sldMkLst>
          <pc:docMk/>
          <pc:sldMk cId="2099334988" sldId="341"/>
        </pc:sldMkLst>
        <pc:spChg chg="mod">
          <ac:chgData name="Davis, Paulina" userId="bb024ec7-625a-4858-aa98-c46d48a821ea" providerId="ADAL" clId="{F1496FCC-4D44-8142-95CB-F3F5D03DC04B}" dt="2020-03-23T17:09:55.718" v="96" actId="20577"/>
          <ac:spMkLst>
            <pc:docMk/>
            <pc:sldMk cId="2099334988" sldId="341"/>
            <ac:spMk id="2" creationId="{00000000-0000-0000-0000-000000000000}"/>
          </ac:spMkLst>
        </pc:spChg>
      </pc:sldChg>
      <pc:sldChg chg="del">
        <pc:chgData name="Davis, Paulina" userId="bb024ec7-625a-4858-aa98-c46d48a821ea" providerId="ADAL" clId="{F1496FCC-4D44-8142-95CB-F3F5D03DC04B}" dt="2020-03-23T17:09:58.861" v="97" actId="2696"/>
        <pc:sldMkLst>
          <pc:docMk/>
          <pc:sldMk cId="1149220626" sldId="351"/>
        </pc:sldMkLst>
      </pc:sldChg>
      <pc:sldChg chg="del">
        <pc:chgData name="Davis, Paulina" userId="bb024ec7-625a-4858-aa98-c46d48a821ea" providerId="ADAL" clId="{F1496FCC-4D44-8142-95CB-F3F5D03DC04B}" dt="2020-03-23T17:34:15.404" v="2038" actId="2696"/>
        <pc:sldMkLst>
          <pc:docMk/>
          <pc:sldMk cId="765797684" sldId="352"/>
        </pc:sldMkLst>
      </pc:sldChg>
      <pc:sldChg chg="modNotesTx">
        <pc:chgData name="Davis, Paulina" userId="bb024ec7-625a-4858-aa98-c46d48a821ea" providerId="ADAL" clId="{F1496FCC-4D44-8142-95CB-F3F5D03DC04B}" dt="2020-03-23T17:43:16.235" v="3415" actId="313"/>
        <pc:sldMkLst>
          <pc:docMk/>
          <pc:sldMk cId="3463982039" sldId="353"/>
        </pc:sldMkLst>
      </pc:sldChg>
      <pc:sldChg chg="del">
        <pc:chgData name="Davis, Paulina" userId="bb024ec7-625a-4858-aa98-c46d48a821ea" providerId="ADAL" clId="{F1496FCC-4D44-8142-95CB-F3F5D03DC04B}" dt="2020-03-23T17:33:53.398" v="2026" actId="2696"/>
        <pc:sldMkLst>
          <pc:docMk/>
          <pc:sldMk cId="1037844213" sldId="354"/>
        </pc:sldMkLst>
      </pc:sldChg>
      <pc:sldChg chg="del">
        <pc:chgData name="Davis, Paulina" userId="bb024ec7-625a-4858-aa98-c46d48a821ea" providerId="ADAL" clId="{F1496FCC-4D44-8142-95CB-F3F5D03DC04B}" dt="2020-03-23T17:33:59.221" v="2028" actId="2696"/>
        <pc:sldMkLst>
          <pc:docMk/>
          <pc:sldMk cId="727209576" sldId="356"/>
        </pc:sldMkLst>
      </pc:sldChg>
      <pc:sldChg chg="del">
        <pc:chgData name="Davis, Paulina" userId="bb024ec7-625a-4858-aa98-c46d48a821ea" providerId="ADAL" clId="{F1496FCC-4D44-8142-95CB-F3F5D03DC04B}" dt="2020-03-23T17:33:59.617" v="2029" actId="2696"/>
        <pc:sldMkLst>
          <pc:docMk/>
          <pc:sldMk cId="3359778565" sldId="357"/>
        </pc:sldMkLst>
      </pc:sldChg>
      <pc:sldChg chg="del">
        <pc:chgData name="Davis, Paulina" userId="bb024ec7-625a-4858-aa98-c46d48a821ea" providerId="ADAL" clId="{F1496FCC-4D44-8142-95CB-F3F5D03DC04B}" dt="2020-03-23T17:34:01.606" v="2031" actId="2696"/>
        <pc:sldMkLst>
          <pc:docMk/>
          <pc:sldMk cId="525064131" sldId="358"/>
        </pc:sldMkLst>
      </pc:sldChg>
      <pc:sldChg chg="modSp modNotesTx">
        <pc:chgData name="Davis, Paulina" userId="bb024ec7-625a-4858-aa98-c46d48a821ea" providerId="ADAL" clId="{F1496FCC-4D44-8142-95CB-F3F5D03DC04B}" dt="2020-03-23T17:59:04.515" v="4499" actId="20577"/>
        <pc:sldMkLst>
          <pc:docMk/>
          <pc:sldMk cId="3947663272" sldId="359"/>
        </pc:sldMkLst>
        <pc:spChg chg="mod">
          <ac:chgData name="Davis, Paulina" userId="bb024ec7-625a-4858-aa98-c46d48a821ea" providerId="ADAL" clId="{F1496FCC-4D44-8142-95CB-F3F5D03DC04B}" dt="2020-03-23T17:47:44.494" v="3455" actId="20577"/>
          <ac:spMkLst>
            <pc:docMk/>
            <pc:sldMk cId="3947663272" sldId="359"/>
            <ac:spMk id="2" creationId="{00000000-0000-0000-0000-000000000000}"/>
          </ac:spMkLst>
        </pc:spChg>
        <pc:spChg chg="mod">
          <ac:chgData name="Davis, Paulina" userId="bb024ec7-625a-4858-aa98-c46d48a821ea" providerId="ADAL" clId="{F1496FCC-4D44-8142-95CB-F3F5D03DC04B}" dt="2020-03-23T17:53:45.502" v="3889" actId="20577"/>
          <ac:spMkLst>
            <pc:docMk/>
            <pc:sldMk cId="3947663272" sldId="359"/>
            <ac:spMk id="3" creationId="{00000000-0000-0000-0000-000000000000}"/>
          </ac:spMkLst>
        </pc:spChg>
      </pc:sldChg>
      <pc:sldChg chg="del">
        <pc:chgData name="Davis, Paulina" userId="bb024ec7-625a-4858-aa98-c46d48a821ea" providerId="ADAL" clId="{F1496FCC-4D44-8142-95CB-F3F5D03DC04B}" dt="2020-03-23T17:34:00.156" v="2030" actId="2696"/>
        <pc:sldMkLst>
          <pc:docMk/>
          <pc:sldMk cId="2952438662" sldId="360"/>
        </pc:sldMkLst>
      </pc:sldChg>
      <pc:sldChg chg="del">
        <pc:chgData name="Davis, Paulina" userId="bb024ec7-625a-4858-aa98-c46d48a821ea" providerId="ADAL" clId="{F1496FCC-4D44-8142-95CB-F3F5D03DC04B}" dt="2020-03-23T17:33:54.742" v="2027" actId="2696"/>
        <pc:sldMkLst>
          <pc:docMk/>
          <pc:sldMk cId="588956235" sldId="361"/>
        </pc:sldMkLst>
      </pc:sldChg>
      <pc:sldChg chg="del">
        <pc:chgData name="Davis, Paulina" userId="bb024ec7-625a-4858-aa98-c46d48a821ea" providerId="ADAL" clId="{F1496FCC-4D44-8142-95CB-F3F5D03DC04B}" dt="2020-03-23T17:34:02.235" v="2032" actId="2696"/>
        <pc:sldMkLst>
          <pc:docMk/>
          <pc:sldMk cId="7128303" sldId="362"/>
        </pc:sldMkLst>
      </pc:sldChg>
      <pc:sldChg chg="del">
        <pc:chgData name="Davis, Paulina" userId="bb024ec7-625a-4858-aa98-c46d48a821ea" providerId="ADAL" clId="{F1496FCC-4D44-8142-95CB-F3F5D03DC04B}" dt="2020-03-23T17:34:02.795" v="2033" actId="2696"/>
        <pc:sldMkLst>
          <pc:docMk/>
          <pc:sldMk cId="1340508746" sldId="363"/>
        </pc:sldMkLst>
      </pc:sldChg>
      <pc:sldChg chg="del">
        <pc:chgData name="Davis, Paulina" userId="bb024ec7-625a-4858-aa98-c46d48a821ea" providerId="ADAL" clId="{F1496FCC-4D44-8142-95CB-F3F5D03DC04B}" dt="2020-03-23T17:34:12.909" v="2036" actId="2696"/>
        <pc:sldMkLst>
          <pc:docMk/>
          <pc:sldMk cId="3939589104" sldId="364"/>
        </pc:sldMkLst>
      </pc:sldChg>
      <pc:sldChg chg="del">
        <pc:chgData name="Davis, Paulina" userId="bb024ec7-625a-4858-aa98-c46d48a821ea" providerId="ADAL" clId="{F1496FCC-4D44-8142-95CB-F3F5D03DC04B}" dt="2020-03-23T17:34:08.748" v="2034" actId="2696"/>
        <pc:sldMkLst>
          <pc:docMk/>
          <pc:sldMk cId="3176762291" sldId="366"/>
        </pc:sldMkLst>
      </pc:sldChg>
      <pc:sldChg chg="del">
        <pc:chgData name="Davis, Paulina" userId="bb024ec7-625a-4858-aa98-c46d48a821ea" providerId="ADAL" clId="{F1496FCC-4D44-8142-95CB-F3F5D03DC04B}" dt="2020-03-23T17:34:14.259" v="2037" actId="2696"/>
        <pc:sldMkLst>
          <pc:docMk/>
          <pc:sldMk cId="2524475127" sldId="367"/>
        </pc:sldMkLst>
      </pc:sldChg>
      <pc:sldChg chg="del">
        <pc:chgData name="Davis, Paulina" userId="bb024ec7-625a-4858-aa98-c46d48a821ea" providerId="ADAL" clId="{F1496FCC-4D44-8142-95CB-F3F5D03DC04B}" dt="2020-03-23T17:34:11.171" v="2035" actId="2696"/>
        <pc:sldMkLst>
          <pc:docMk/>
          <pc:sldMk cId="2485098293" sldId="368"/>
        </pc:sldMkLst>
      </pc:sldChg>
      <pc:sldChg chg="modSp add modNotesTx">
        <pc:chgData name="Davis, Paulina" userId="bb024ec7-625a-4858-aa98-c46d48a821ea" providerId="ADAL" clId="{F1496FCC-4D44-8142-95CB-F3F5D03DC04B}" dt="2020-03-23T17:51:18.979" v="3792" actId="20577"/>
        <pc:sldMkLst>
          <pc:docMk/>
          <pc:sldMk cId="2214253592" sldId="369"/>
        </pc:sldMkLst>
        <pc:spChg chg="mod">
          <ac:chgData name="Davis, Paulina" userId="bb024ec7-625a-4858-aa98-c46d48a821ea" providerId="ADAL" clId="{F1496FCC-4D44-8142-95CB-F3F5D03DC04B}" dt="2020-03-23T17:11:49.022" v="129" actId="20577"/>
          <ac:spMkLst>
            <pc:docMk/>
            <pc:sldMk cId="2214253592" sldId="369"/>
            <ac:spMk id="2" creationId="{A4DB395C-79ED-9D4B-8293-32398795053E}"/>
          </ac:spMkLst>
        </pc:spChg>
        <pc:spChg chg="mod">
          <ac:chgData name="Davis, Paulina" userId="bb024ec7-625a-4858-aa98-c46d48a821ea" providerId="ADAL" clId="{F1496FCC-4D44-8142-95CB-F3F5D03DC04B}" dt="2020-03-23T17:14:58.941" v="155" actId="20577"/>
          <ac:spMkLst>
            <pc:docMk/>
            <pc:sldMk cId="2214253592" sldId="369"/>
            <ac:spMk id="3" creationId="{E6687B7A-6D26-7648-A76B-BA229F9ED6E5}"/>
          </ac:spMkLst>
        </pc:spChg>
      </pc:sldChg>
      <pc:sldChg chg="addSp delSp modSp add modNotesTx">
        <pc:chgData name="Davis, Paulina" userId="bb024ec7-625a-4858-aa98-c46d48a821ea" providerId="ADAL" clId="{F1496FCC-4D44-8142-95CB-F3F5D03DC04B}" dt="2020-03-23T17:53:05.078" v="3867" actId="20577"/>
        <pc:sldMkLst>
          <pc:docMk/>
          <pc:sldMk cId="2837946279" sldId="370"/>
        </pc:sldMkLst>
        <pc:spChg chg="mod">
          <ac:chgData name="Davis, Paulina" userId="bb024ec7-625a-4858-aa98-c46d48a821ea" providerId="ADAL" clId="{F1496FCC-4D44-8142-95CB-F3F5D03DC04B}" dt="2020-03-23T17:19:38.683" v="831" actId="313"/>
          <ac:spMkLst>
            <pc:docMk/>
            <pc:sldMk cId="2837946279" sldId="370"/>
            <ac:spMk id="2" creationId="{05AC0BE8-C6D1-9A4C-9FB0-313C360A25B5}"/>
          </ac:spMkLst>
        </pc:spChg>
        <pc:spChg chg="del mod">
          <ac:chgData name="Davis, Paulina" userId="bb024ec7-625a-4858-aa98-c46d48a821ea" providerId="ADAL" clId="{F1496FCC-4D44-8142-95CB-F3F5D03DC04B}" dt="2020-03-23T17:19:33.390" v="830" actId="478"/>
          <ac:spMkLst>
            <pc:docMk/>
            <pc:sldMk cId="2837946279" sldId="370"/>
            <ac:spMk id="3" creationId="{2A75B3CA-4015-A54F-92B7-5FAED40CE2F6}"/>
          </ac:spMkLst>
        </pc:spChg>
        <pc:spChg chg="del">
          <ac:chgData name="Davis, Paulina" userId="bb024ec7-625a-4858-aa98-c46d48a821ea" providerId="ADAL" clId="{F1496FCC-4D44-8142-95CB-F3F5D03DC04B}" dt="2020-03-23T17:25:17.992" v="832" actId="931"/>
          <ac:spMkLst>
            <pc:docMk/>
            <pc:sldMk cId="2837946279" sldId="370"/>
            <ac:spMk id="4" creationId="{46FBC5D4-67F0-6440-8BF7-FE4BC1425199}"/>
          </ac:spMkLst>
        </pc:spChg>
        <pc:spChg chg="add mod">
          <ac:chgData name="Davis, Paulina" userId="bb024ec7-625a-4858-aa98-c46d48a821ea" providerId="ADAL" clId="{F1496FCC-4D44-8142-95CB-F3F5D03DC04B}" dt="2020-03-23T17:33:22.643" v="2021" actId="1076"/>
          <ac:spMkLst>
            <pc:docMk/>
            <pc:sldMk cId="2837946279" sldId="370"/>
            <ac:spMk id="7" creationId="{BFF09BE2-1F7D-EA4D-BF2D-75CAA64E5465}"/>
          </ac:spMkLst>
        </pc:spChg>
        <pc:spChg chg="add mod">
          <ac:chgData name="Davis, Paulina" userId="bb024ec7-625a-4858-aa98-c46d48a821ea" providerId="ADAL" clId="{F1496FCC-4D44-8142-95CB-F3F5D03DC04B}" dt="2020-03-23T17:53:05.078" v="3867" actId="20577"/>
          <ac:spMkLst>
            <pc:docMk/>
            <pc:sldMk cId="2837946279" sldId="370"/>
            <ac:spMk id="8" creationId="{5D8EEA93-9D43-1348-AAD6-7C7AC3BCBE81}"/>
          </ac:spMkLst>
        </pc:spChg>
        <pc:picChg chg="add mod">
          <ac:chgData name="Davis, Paulina" userId="bb024ec7-625a-4858-aa98-c46d48a821ea" providerId="ADAL" clId="{F1496FCC-4D44-8142-95CB-F3F5D03DC04B}" dt="2020-03-23T17:33:45.126" v="2025" actId="1076"/>
          <ac:picMkLst>
            <pc:docMk/>
            <pc:sldMk cId="2837946279" sldId="370"/>
            <ac:picMk id="6" creationId="{7D887C01-1F9F-9C47-BC74-0FFE050B7523}"/>
          </ac:picMkLst>
        </pc:picChg>
      </pc:sldChg>
      <pc:sldChg chg="addSp modSp add del">
        <pc:chgData name="Davis, Paulina" userId="bb024ec7-625a-4858-aa98-c46d48a821ea" providerId="ADAL" clId="{F1496FCC-4D44-8142-95CB-F3F5D03DC04B}" dt="2020-03-23T17:47:18.289" v="3419" actId="2696"/>
        <pc:sldMkLst>
          <pc:docMk/>
          <pc:sldMk cId="3296257808" sldId="371"/>
        </pc:sldMkLst>
        <pc:spChg chg="add mod">
          <ac:chgData name="Davis, Paulina" userId="bb024ec7-625a-4858-aa98-c46d48a821ea" providerId="ADAL" clId="{F1496FCC-4D44-8142-95CB-F3F5D03DC04B}" dt="2020-03-23T17:47:16.526" v="3418" actId="20577"/>
          <ac:spMkLst>
            <pc:docMk/>
            <pc:sldMk cId="3296257808" sldId="371"/>
            <ac:spMk id="4" creationId="{EE3D9746-9658-DF4F-A6AB-DFA8817F1F8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04962B-2C6D-AF4C-9712-FA1211DCB3F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42681B9-A5F1-CE49-948E-B50DB044C0EB}"/>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C3AEEFF-9633-DC4D-8CE2-51CF4DBEAF51}" type="datetimeFigureOut">
              <a:rPr lang="en-US" smtClean="0"/>
              <a:t>3/25/2020</a:t>
            </a:fld>
            <a:endParaRPr lang="en-US" dirty="0"/>
          </a:p>
        </p:txBody>
      </p:sp>
      <p:sp>
        <p:nvSpPr>
          <p:cNvPr id="4" name="Footer Placeholder 3">
            <a:extLst>
              <a:ext uri="{FF2B5EF4-FFF2-40B4-BE49-F238E27FC236}">
                <a16:creationId xmlns:a16="http://schemas.microsoft.com/office/drawing/2014/main" id="{A8C5569F-5191-8147-B1A5-A710724FAFB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ECC944C-933E-4F42-9919-DCBFAEF3EDB0}"/>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120C49C-EB05-C240-9193-2B450045E0E9}" type="slidenum">
              <a:rPr lang="en-US" smtClean="0"/>
              <a:t>‹#›</a:t>
            </a:fld>
            <a:endParaRPr lang="en-US" dirty="0"/>
          </a:p>
        </p:txBody>
      </p:sp>
    </p:spTree>
    <p:extLst>
      <p:ext uri="{BB962C8B-B14F-4D97-AF65-F5344CB8AC3E}">
        <p14:creationId xmlns:p14="http://schemas.microsoft.com/office/powerpoint/2010/main" val="3472913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B475B3B-8D9A-4913-98DA-5B5F070AA794}" type="datetimeFigureOut">
              <a:rPr lang="en-US" smtClean="0"/>
              <a:t>3/25/2020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7C0D1A2-7A04-468A-956D-E0E0A2B0AACA}" type="slidenum">
              <a:rPr lang="en-US" smtClean="0"/>
              <a:t>‹#›</a:t>
            </a:fld>
            <a:endParaRPr lang="en-US" dirty="0"/>
          </a:p>
        </p:txBody>
      </p:sp>
    </p:spTree>
    <p:extLst>
      <p:ext uri="{BB962C8B-B14F-4D97-AF65-F5344CB8AC3E}">
        <p14:creationId xmlns:p14="http://schemas.microsoft.com/office/powerpoint/2010/main" val="2503382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C0D1A2-7A04-468A-956D-E0E0A2B0AACA}" type="slidenum">
              <a:rPr lang="en-US" smtClean="0"/>
              <a:t>1</a:t>
            </a:fld>
            <a:endParaRPr lang="en-US" dirty="0"/>
          </a:p>
        </p:txBody>
      </p:sp>
    </p:spTree>
    <p:extLst>
      <p:ext uri="{BB962C8B-B14F-4D97-AF65-F5344CB8AC3E}">
        <p14:creationId xmlns:p14="http://schemas.microsoft.com/office/powerpoint/2010/main" val="80856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parts of our brain that serves as key</a:t>
            </a:r>
            <a:r>
              <a:rPr lang="en-US" baseline="0" dirty="0"/>
              <a:t> control center for EF skills are the frontal and prefrontal cortex</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Major growth in area</a:t>
            </a:r>
            <a:r>
              <a:rPr lang="en-US" baseline="0" dirty="0"/>
              <a:t> of brain</a:t>
            </a:r>
            <a:r>
              <a:rPr lang="en-US" dirty="0"/>
              <a:t> age 0-4 and preadolescence until age 25</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285750" indent="-285750">
              <a:buFont typeface="Arial" panose="020B0604020202020204" pitchFamily="34" charset="0"/>
              <a:buChar char="•"/>
            </a:pPr>
            <a:r>
              <a:rPr lang="en-US" dirty="0"/>
              <a:t>Executive Functioning </a:t>
            </a:r>
            <a:r>
              <a:rPr lang="en-US" dirty="0">
                <a:sym typeface="Symbol" panose="05050102010706020507" pitchFamily="18" charset="2"/>
              </a:rPr>
              <a:t> Intelligence </a:t>
            </a:r>
            <a:endParaRPr lang="en-US" dirty="0"/>
          </a:p>
          <a:p>
            <a:pPr marL="285750" indent="-285750">
              <a:buFont typeface="Arial" panose="020B0604020202020204" pitchFamily="34" charset="0"/>
              <a:buChar char="•"/>
            </a:pPr>
            <a:r>
              <a:rPr lang="en-US" dirty="0"/>
              <a:t>Processes that help us learn, meet goals, carry out adulting tasks</a:t>
            </a:r>
          </a:p>
          <a:p>
            <a:pPr marL="285750" indent="-285750">
              <a:buFont typeface="Arial" panose="020B0604020202020204" pitchFamily="34" charset="0"/>
              <a:buChar char="•"/>
            </a:pPr>
            <a:r>
              <a:rPr lang="en-US" dirty="0"/>
              <a:t>Combination of nature &amp; nurture</a:t>
            </a:r>
          </a:p>
          <a:p>
            <a:pPr marL="285750" indent="-285750">
              <a:buFont typeface="Arial" panose="020B0604020202020204" pitchFamily="34" charset="0"/>
              <a:buChar char="•"/>
            </a:pPr>
            <a:r>
              <a:rPr lang="en-US" dirty="0"/>
              <a:t>EF skills can be grown and developed further after age 25</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7C0D1A2-7A04-468A-956D-E0E0A2B0AACA}" type="slidenum">
              <a:rPr lang="en-US" smtClean="0"/>
              <a:t>2</a:t>
            </a:fld>
            <a:endParaRPr lang="en-US" dirty="0"/>
          </a:p>
        </p:txBody>
      </p:sp>
    </p:spTree>
    <p:extLst>
      <p:ext uri="{BB962C8B-B14F-4D97-AF65-F5344CB8AC3E}">
        <p14:creationId xmlns:p14="http://schemas.microsoft.com/office/powerpoint/2010/main" val="1410450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 Skills can be grouped differently.</a:t>
            </a:r>
            <a:r>
              <a:rPr lang="en-US" baseline="0" dirty="0"/>
              <a:t> Some sources use different labels. I like these descriptors.</a:t>
            </a:r>
            <a:endParaRPr lang="en-US" dirty="0"/>
          </a:p>
        </p:txBody>
      </p:sp>
      <p:sp>
        <p:nvSpPr>
          <p:cNvPr id="4" name="Slide Number Placeholder 3"/>
          <p:cNvSpPr>
            <a:spLocks noGrp="1"/>
          </p:cNvSpPr>
          <p:nvPr>
            <p:ph type="sldNum" sz="quarter" idx="10"/>
          </p:nvPr>
        </p:nvSpPr>
        <p:spPr/>
        <p:txBody>
          <a:bodyPr/>
          <a:lstStyle/>
          <a:p>
            <a:fld id="{97C0D1A2-7A04-468A-956D-E0E0A2B0AACA}" type="slidenum">
              <a:rPr lang="en-US" smtClean="0"/>
              <a:t>3</a:t>
            </a:fld>
            <a:endParaRPr lang="en-US" dirty="0"/>
          </a:p>
        </p:txBody>
      </p:sp>
    </p:spTree>
    <p:extLst>
      <p:ext uri="{BB962C8B-B14F-4D97-AF65-F5344CB8AC3E}">
        <p14:creationId xmlns:p14="http://schemas.microsoft.com/office/powerpoint/2010/main" val="2728865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Management is a skill with it’s own definition. But I think one’s ability to manage their time well actually depends on strengths in other executive function domains, as well:</a:t>
            </a:r>
          </a:p>
          <a:p>
            <a:endParaRPr lang="en-US" dirty="0"/>
          </a:p>
          <a:p>
            <a:r>
              <a:rPr lang="en-US" dirty="0"/>
              <a:t>How can a student estimate how much time he/she/they has (have) to complete a task and allocate time appropriately if she has failed to plan, including identifying all steps needed to complete the task?</a:t>
            </a:r>
          </a:p>
          <a:p>
            <a:r>
              <a:rPr lang="en-US" dirty="0"/>
              <a:t>How can a student stay within time limits and deadlines if he/she/they has (have) difficulty sustaining attention, have a low stress tolerance, or struggle with emotional control?</a:t>
            </a:r>
          </a:p>
        </p:txBody>
      </p:sp>
      <p:sp>
        <p:nvSpPr>
          <p:cNvPr id="4" name="Slide Number Placeholder 3"/>
          <p:cNvSpPr>
            <a:spLocks noGrp="1"/>
          </p:cNvSpPr>
          <p:nvPr>
            <p:ph type="sldNum" sz="quarter" idx="5"/>
          </p:nvPr>
        </p:nvSpPr>
        <p:spPr/>
        <p:txBody>
          <a:bodyPr/>
          <a:lstStyle/>
          <a:p>
            <a:fld id="{97C0D1A2-7A04-468A-956D-E0E0A2B0AACA}" type="slidenum">
              <a:rPr lang="en-US" smtClean="0"/>
              <a:t>4</a:t>
            </a:fld>
            <a:endParaRPr lang="en-US" dirty="0"/>
          </a:p>
        </p:txBody>
      </p:sp>
    </p:spTree>
    <p:extLst>
      <p:ext uri="{BB962C8B-B14F-4D97-AF65-F5344CB8AC3E}">
        <p14:creationId xmlns:p14="http://schemas.microsoft.com/office/powerpoint/2010/main" val="2140141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 inquiry is important to determine why a student is having difficulty with time management so that the plan for improvement addresses the underlying issues? Here are just a few questions that one can ask to identify a student’s specific challenges with meeting deadlines?</a:t>
            </a:r>
          </a:p>
        </p:txBody>
      </p:sp>
      <p:sp>
        <p:nvSpPr>
          <p:cNvPr id="4" name="Slide Number Placeholder 3"/>
          <p:cNvSpPr>
            <a:spLocks noGrp="1"/>
          </p:cNvSpPr>
          <p:nvPr>
            <p:ph type="sldNum" sz="quarter" idx="5"/>
          </p:nvPr>
        </p:nvSpPr>
        <p:spPr/>
        <p:txBody>
          <a:bodyPr/>
          <a:lstStyle/>
          <a:p>
            <a:fld id="{97C0D1A2-7A04-468A-956D-E0E0A2B0AACA}" type="slidenum">
              <a:rPr lang="en-US" smtClean="0"/>
              <a:t>5</a:t>
            </a:fld>
            <a:endParaRPr lang="en-US" dirty="0"/>
          </a:p>
        </p:txBody>
      </p:sp>
    </p:spTree>
    <p:extLst>
      <p:ext uri="{BB962C8B-B14F-4D97-AF65-F5344CB8AC3E}">
        <p14:creationId xmlns:p14="http://schemas.microsoft.com/office/powerpoint/2010/main" val="70361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Beginning</a:t>
            </a:r>
            <a:r>
              <a:rPr lang="en-US" baseline="0" dirty="0"/>
              <a:t> the change: </a:t>
            </a:r>
            <a:r>
              <a:rPr lang="en-US" dirty="0"/>
              <a:t>No</a:t>
            </a:r>
            <a:r>
              <a:rPr lang="en-US" baseline="0" dirty="0"/>
              <a:t> matter which executive functioning skill is a weakness for students, improving the skill will be difficult and require the strategies listed above.  Multiple resources encourage those working to change behavior and improve skills to write a plan that is simple and easy to follow. The literature recommends that the student start with a smaller behavioral change because it takes quite a bit of energy to change a behavior or habit. If a person expends too much energy in the beginning, that person is likely to give up. But, if the task doesn’t require too much effort, the person is likely to experience success early and to be motivated by that success to take on bigger changes. </a:t>
            </a:r>
          </a:p>
          <a:p>
            <a:endParaRPr lang="en-US" baseline="0" dirty="0"/>
          </a:p>
          <a:p>
            <a:r>
              <a:rPr lang="en-US" baseline="0" dirty="0"/>
              <a:t>Simple plan: Creating a schedule that includes restorative breaks can be a start to a simple plan for online learning. In addition, students should keep more specific to-do lists, which should include care responsibilities and academic tasks. </a:t>
            </a:r>
          </a:p>
          <a:p>
            <a:endParaRPr lang="en-US" baseline="0" dirty="0"/>
          </a:p>
          <a:p>
            <a:r>
              <a:rPr lang="en-US" baseline="0" dirty="0"/>
              <a:t>Environment: Modifying the environment can include adding visual cues to the space, such as post-it notes or signs as reminders to focus. Environmental modification may also include rearranging furniture (change desk or seat to face a blank wall instead of an open room), or changing lighting in the room (turn out overhead lights to reduce distraction and use a desk lamp to focus attention on workspace). Students should remove distractions from the environment, such as putting a cell phone in another room during class time and study time and scheduling breaks to check messages, turning off notifications, or finding a different study location at home, if possible. </a:t>
            </a:r>
          </a:p>
          <a:p>
            <a:endParaRPr lang="en-US" baseline="0" dirty="0"/>
          </a:p>
          <a:p>
            <a:r>
              <a:rPr lang="en-US" baseline="0" dirty="0"/>
              <a:t>Task modification: Modifying the task includes adapting the task itself to make it easier. An example could be breaking a writing assignment into smaller parts to make it easier to start tasks or to sustain attention. Students may need to take notes by hand if looking at computer is more likely to lead the student to check e-mail or surf the internet during class. </a:t>
            </a:r>
          </a:p>
          <a:p>
            <a:endParaRPr lang="en-US" baseline="0" dirty="0"/>
          </a:p>
          <a:p>
            <a:r>
              <a:rPr lang="en-US" baseline="0" dirty="0"/>
              <a:t>Self Assessment: Students should reflect on the plan weekly, maybe even daily in some cases, and assess how well the student is following the plan, modifying it where necessary. Accountability systems (peer accountability or working with professor) are important for self assessment and encouragement. </a:t>
            </a:r>
          </a:p>
          <a:p>
            <a:endParaRPr lang="en-US" baseline="0" dirty="0"/>
          </a:p>
          <a:p>
            <a:r>
              <a:rPr lang="en-US" baseline="0" dirty="0"/>
              <a:t>Rewards: The size of the reward should reflect the size of the challenge. So smaller rewards, such as 15 minutes to surf social media websites, could be assigned for a task like spending 1 hour on a writing task. Watching a movie or reading a novel is a reward for a much bigger task, such as completing a section of an outline. </a:t>
            </a:r>
          </a:p>
          <a:p>
            <a:endParaRPr lang="en-US" baseline="0" dirty="0"/>
          </a:p>
          <a:p>
            <a:r>
              <a:rPr lang="en-US" baseline="0" dirty="0"/>
              <a:t>Positive Self-Talk: Students should be aware of negative thinking and encouraged to identify successes and strengths and think positively about their ability to execute the plan and accomplish the goals. Progress is not always completely linear, so students should be reminded that change is going to take effort </a:t>
            </a:r>
            <a:r>
              <a:rPr lang="en-US" baseline="0"/>
              <a:t>over time.</a:t>
            </a:r>
            <a:endParaRPr lang="en-US" baseline="0" dirty="0"/>
          </a:p>
          <a:p>
            <a:endParaRPr lang="en-US" baseline="0" dirty="0"/>
          </a:p>
          <a:p>
            <a:r>
              <a:rPr lang="en-US" baseline="0" dirty="0"/>
              <a:t>Mindfulness: Studies show that a daily mindfulness practice of even a few minutes per day can help students increase attention and focus and regulate emotions better, which is likely to lead to improved time management. </a:t>
            </a:r>
            <a:endParaRPr lang="en-US" dirty="0"/>
          </a:p>
        </p:txBody>
      </p:sp>
      <p:sp>
        <p:nvSpPr>
          <p:cNvPr id="4" name="Slide Number Placeholder 3"/>
          <p:cNvSpPr>
            <a:spLocks noGrp="1"/>
          </p:cNvSpPr>
          <p:nvPr>
            <p:ph type="sldNum" sz="quarter" idx="10"/>
          </p:nvPr>
        </p:nvSpPr>
        <p:spPr/>
        <p:txBody>
          <a:bodyPr/>
          <a:lstStyle/>
          <a:p>
            <a:fld id="{97C0D1A2-7A04-468A-956D-E0E0A2B0AACA}" type="slidenum">
              <a:rPr lang="en-US" smtClean="0"/>
              <a:t>6</a:t>
            </a:fld>
            <a:endParaRPr lang="en-US" dirty="0"/>
          </a:p>
        </p:txBody>
      </p:sp>
    </p:spTree>
    <p:extLst>
      <p:ext uri="{BB962C8B-B14F-4D97-AF65-F5344CB8AC3E}">
        <p14:creationId xmlns:p14="http://schemas.microsoft.com/office/powerpoint/2010/main" val="3983041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914400" y="4038600"/>
            <a:ext cx="7772400" cy="1143000"/>
          </a:xfrm>
        </p:spPr>
        <p:txBody>
          <a:bodyPr anchor="t" anchorCtr="0">
            <a:normAutofit/>
          </a:bodyPr>
          <a:lstStyle>
            <a:lvl1pPr algn="l">
              <a:defRPr sz="3600" b="1">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107104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457200" y="1600201"/>
            <a:ext cx="4038600" cy="4038600"/>
          </a:xfrm>
        </p:spPr>
        <p:txBody>
          <a:bodyPr/>
          <a:lstStyle>
            <a:lvl1pPr>
              <a:defRPr sz="2800">
                <a:latin typeface="Arial Narrow"/>
                <a:cs typeface="Arial Narrow"/>
              </a:defRPr>
            </a:lvl1pPr>
            <a:lvl2pPr>
              <a:defRPr sz="2400">
                <a:latin typeface="Arial Narrow"/>
                <a:cs typeface="Arial Narrow"/>
              </a:defRPr>
            </a:lvl2pPr>
            <a:lvl3pPr marL="1143000" indent="-228600">
              <a:buFont typeface="Wingdings" charset="2"/>
              <a:buChar char="§"/>
              <a:defRPr sz="2000">
                <a:latin typeface="Arial Narrow"/>
                <a:cs typeface="Arial Narrow"/>
              </a:defRPr>
            </a:lvl3pPr>
            <a:lvl4pPr>
              <a:defRPr sz="1800">
                <a:latin typeface="Arial Narrow"/>
                <a:cs typeface="Arial Narrow"/>
              </a:defRPr>
            </a:lvl4pPr>
            <a:lvl5pPr>
              <a:defRPr sz="1800">
                <a:latin typeface="Arial Narrow"/>
                <a:cs typeface="Arial Narrow"/>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600201"/>
            <a:ext cx="4038600" cy="4038600"/>
          </a:xfrm>
        </p:spPr>
        <p:txBody>
          <a:bodyPr/>
          <a:lstStyle>
            <a:lvl1pPr>
              <a:defRPr sz="2800">
                <a:latin typeface="Arial Narrow"/>
                <a:cs typeface="Arial Narrow"/>
              </a:defRPr>
            </a:lvl1pPr>
            <a:lvl2pPr>
              <a:defRPr sz="2400">
                <a:latin typeface="Arial Narrow"/>
                <a:cs typeface="Arial Narrow"/>
              </a:defRPr>
            </a:lvl2pPr>
            <a:lvl3pPr marL="1143000" indent="-228600">
              <a:buFont typeface="Wingdings" charset="2"/>
              <a:buChar char="§"/>
              <a:defRPr sz="2000">
                <a:latin typeface="Arial Narrow"/>
                <a:cs typeface="Arial Narrow"/>
              </a:defRPr>
            </a:lvl3pPr>
            <a:lvl4pPr marL="1657350" indent="-285750">
              <a:buFont typeface="Wingdings" charset="2"/>
              <a:buChar char="§"/>
              <a:defRPr sz="1800">
                <a:latin typeface="Arial Narrow"/>
                <a:cs typeface="Arial Narrow"/>
              </a:defRPr>
            </a:lvl4pPr>
            <a:lvl5pPr>
              <a:defRPr sz="1800">
                <a:latin typeface="Arial Narrow"/>
                <a:cs typeface="Arial Narrow"/>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51C66816-737E-A449-BE8F-6A95DADE08C8}" type="datetimeFigureOut">
              <a:rPr lang="en-US" smtClean="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39122B-9D80-5645-88B5-C5658B4C6426}" type="slidenum">
              <a:rPr lang="en-US" smtClean="0"/>
              <a:t>‹#›</a:t>
            </a:fld>
            <a:endParaRPr lang="en-US" dirty="0"/>
          </a:p>
        </p:txBody>
      </p:sp>
    </p:spTree>
    <p:extLst>
      <p:ext uri="{BB962C8B-B14F-4D97-AF65-F5344CB8AC3E}">
        <p14:creationId xmlns:p14="http://schemas.microsoft.com/office/powerpoint/2010/main" val="1931623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t" anchorCtr="0"/>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540125"/>
          </a:xfrm>
        </p:spPr>
        <p:txBody>
          <a:bodyPr/>
          <a:lstStyle>
            <a:lvl1pPr>
              <a:defRPr sz="2400">
                <a:latin typeface="Arial Narrow"/>
                <a:cs typeface="Arial Narrow"/>
              </a:defRPr>
            </a:lvl1pPr>
            <a:lvl2pPr>
              <a:defRPr sz="2000">
                <a:latin typeface="Arial Narrow"/>
                <a:cs typeface="Arial Narrow"/>
              </a:defRPr>
            </a:lvl2pPr>
            <a:lvl3pPr marL="1143000" indent="-228600">
              <a:buFont typeface="Wingdings" charset="2"/>
              <a:buChar char="§"/>
              <a:defRPr sz="1800">
                <a:latin typeface="Arial Narrow"/>
                <a:cs typeface="Arial Narrow"/>
              </a:defRPr>
            </a:lvl3pPr>
            <a:lvl4pPr marL="1600200" indent="-228600">
              <a:buFont typeface="Courier New"/>
              <a:buChar char="o"/>
              <a:defRPr sz="1600">
                <a:latin typeface="Arial Narrow"/>
                <a:cs typeface="Arial Narrow"/>
              </a:defRPr>
            </a:lvl4pPr>
            <a:lvl5pPr>
              <a:defRPr sz="1600">
                <a:latin typeface="Arial Narrow"/>
                <a:cs typeface="Arial Narrow"/>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t" anchorCtr="0"/>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540125"/>
          </a:xfrm>
        </p:spPr>
        <p:txBody>
          <a:bodyPr/>
          <a:lstStyle>
            <a:lvl1pPr>
              <a:defRPr sz="2400">
                <a:latin typeface="Arial Narrow"/>
                <a:cs typeface="Arial Narrow"/>
              </a:defRPr>
            </a:lvl1pPr>
            <a:lvl2pPr>
              <a:defRPr sz="2000">
                <a:latin typeface="Arial Narrow"/>
                <a:cs typeface="Arial Narrow"/>
              </a:defRPr>
            </a:lvl2pPr>
            <a:lvl3pPr marL="1143000" indent="-228600">
              <a:buFont typeface="Wingdings" charset="2"/>
              <a:buChar char="§"/>
              <a:defRPr sz="1800">
                <a:latin typeface="Arial Narrow"/>
                <a:cs typeface="Arial Narrow"/>
              </a:defRPr>
            </a:lvl3pPr>
            <a:lvl4pPr marL="1600200" indent="-228600">
              <a:buFont typeface="Courier New"/>
              <a:buChar char="o"/>
              <a:defRPr sz="1600">
                <a:latin typeface="Arial Narrow"/>
                <a:cs typeface="Arial Narrow"/>
              </a:defRPr>
            </a:lvl4pPr>
            <a:lvl5pPr>
              <a:defRPr sz="1600">
                <a:latin typeface="Arial Narrow"/>
                <a:cs typeface="Arial Narrow"/>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1C66816-737E-A449-BE8F-6A95DADE08C8}" type="datetimeFigureOut">
              <a:rPr lang="en-US" smtClean="0"/>
              <a:t>3/25/2020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39122B-9D80-5645-88B5-C5658B4C6426}" type="slidenum">
              <a:rPr lang="en-US" smtClean="0"/>
              <a:t>‹#›</a:t>
            </a:fld>
            <a:endParaRPr lang="en-US" dirty="0"/>
          </a:p>
        </p:txBody>
      </p:sp>
    </p:spTree>
    <p:extLst>
      <p:ext uri="{BB962C8B-B14F-4D97-AF65-F5344CB8AC3E}">
        <p14:creationId xmlns:p14="http://schemas.microsoft.com/office/powerpoint/2010/main" val="148761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1"/>
            <a:ext cx="5111750" cy="5365750"/>
          </a:xfrm>
        </p:spPr>
        <p:txBody>
          <a:bodyPr/>
          <a:lstStyle>
            <a:lvl1pPr>
              <a:defRPr sz="3200">
                <a:latin typeface="Arial Narrow"/>
                <a:cs typeface="Arial Narrow"/>
              </a:defRPr>
            </a:lvl1pPr>
            <a:lvl2pPr>
              <a:defRPr sz="2800">
                <a:latin typeface="Arial Narrow"/>
                <a:cs typeface="Arial Narrow"/>
              </a:defRPr>
            </a:lvl2pPr>
            <a:lvl3pPr marL="1143000" indent="-228600">
              <a:buFont typeface="Wingdings" charset="2"/>
              <a:buChar char="§"/>
              <a:defRPr sz="2400">
                <a:latin typeface="Arial Narrow"/>
                <a:cs typeface="Arial Narrow"/>
              </a:defRPr>
            </a:lvl3pPr>
            <a:lvl4pPr marL="1600200" indent="-228600">
              <a:buFont typeface="Courier New"/>
              <a:buChar char="o"/>
              <a:defRPr sz="2000">
                <a:latin typeface="Arial Narrow"/>
                <a:cs typeface="Arial Narrow"/>
              </a:defRPr>
            </a:lvl4pPr>
            <a:lvl5pPr>
              <a:defRPr sz="2000">
                <a:latin typeface="Arial Narrow"/>
                <a:cs typeface="Arial Narrow"/>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1"/>
            <a:ext cx="3008313" cy="4203700"/>
          </a:xfrm>
        </p:spPr>
        <p:txBody>
          <a:bodyPr/>
          <a:lstStyle>
            <a:lvl1pPr marL="0" indent="0">
              <a:buNone/>
              <a:defRPr sz="1400">
                <a:latin typeface="Arial Narrow"/>
                <a:cs typeface="Arial Narrow"/>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1C66816-737E-A449-BE8F-6A95DADE08C8}" type="datetimeFigureOut">
              <a:rPr lang="en-US" smtClean="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39122B-9D80-5645-88B5-C5658B4C6426}" type="slidenum">
              <a:rPr lang="en-US" smtClean="0"/>
              <a:t>‹#›</a:t>
            </a:fld>
            <a:endParaRPr lang="en-US" dirty="0"/>
          </a:p>
        </p:txBody>
      </p:sp>
    </p:spTree>
    <p:extLst>
      <p:ext uri="{BB962C8B-B14F-4D97-AF65-F5344CB8AC3E}">
        <p14:creationId xmlns:p14="http://schemas.microsoft.com/office/powerpoint/2010/main" val="22409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038600"/>
            <a:ext cx="7772400" cy="1143000"/>
          </a:xfrm>
        </p:spPr>
        <p:txBody>
          <a:bodyPr anchor="t" anchorCtr="0">
            <a:normAutofit/>
          </a:bodyPr>
          <a:lstStyle>
            <a:lvl1pPr algn="l">
              <a:defRPr sz="3600" b="1">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004170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038600"/>
            <a:ext cx="7772400" cy="1143000"/>
          </a:xfrm>
        </p:spPr>
        <p:txBody>
          <a:bodyPr anchor="t" anchorCtr="0">
            <a:normAutofit/>
          </a:bodyPr>
          <a:lstStyle>
            <a:lvl1pPr algn="l">
              <a:defRPr sz="3600" b="1">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004170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Narrow"/>
                <a:cs typeface="Arial Narrow"/>
              </a:defRPr>
            </a:lvl1pPr>
            <a:lvl2pPr>
              <a:defRPr>
                <a:latin typeface="Arial Narrow"/>
                <a:cs typeface="Arial Narrow"/>
              </a:defRPr>
            </a:lvl2pPr>
            <a:lvl3pPr marL="1143000" indent="-228600">
              <a:buFont typeface="Wingdings" charset="2"/>
              <a:buChar char="§"/>
              <a:defRPr>
                <a:latin typeface="Arial Narrow"/>
                <a:cs typeface="Arial Narrow"/>
              </a:defRPr>
            </a:lvl3pPr>
            <a:lvl4pPr marL="1600200" indent="-228600">
              <a:buFont typeface="Courier New"/>
              <a:buChar char="o"/>
              <a:defRPr>
                <a:latin typeface="Arial Narrow"/>
                <a:cs typeface="Arial Narrow"/>
              </a:defRPr>
            </a:lvl4pPr>
            <a:lvl5pPr marL="2057400" indent="-228600">
              <a:buFont typeface="Arial"/>
              <a:buChar char="»"/>
              <a:defRPr>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1C66816-737E-A449-BE8F-6A95DADE08C8}" type="datetimeFigureOut">
              <a:rPr lang="en-US" smtClean="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39122B-9D80-5645-88B5-C5658B4C6426}" type="slidenum">
              <a:rPr lang="en-US" smtClean="0"/>
              <a:t>‹#›</a:t>
            </a:fld>
            <a:endParaRPr lang="en-US" dirty="0"/>
          </a:p>
        </p:txBody>
      </p:sp>
    </p:spTree>
    <p:extLst>
      <p:ext uri="{BB962C8B-B14F-4D97-AF65-F5344CB8AC3E}">
        <p14:creationId xmlns:p14="http://schemas.microsoft.com/office/powerpoint/2010/main" val="2708181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457200" y="1600201"/>
            <a:ext cx="4038600" cy="4038600"/>
          </a:xfrm>
        </p:spPr>
        <p:txBody>
          <a:bodyPr/>
          <a:lstStyle>
            <a:lvl1pPr>
              <a:defRPr sz="2800">
                <a:latin typeface="Arial Narrow"/>
                <a:cs typeface="Arial Narrow"/>
              </a:defRPr>
            </a:lvl1pPr>
            <a:lvl2pPr>
              <a:defRPr sz="2400">
                <a:latin typeface="Arial Narrow"/>
                <a:cs typeface="Arial Narrow"/>
              </a:defRPr>
            </a:lvl2pPr>
            <a:lvl3pPr marL="1143000" indent="-228600">
              <a:buFont typeface="Wingdings" charset="2"/>
              <a:buChar char="§"/>
              <a:defRPr sz="2000">
                <a:latin typeface="Arial Narrow"/>
                <a:cs typeface="Arial Narrow"/>
              </a:defRPr>
            </a:lvl3pPr>
            <a:lvl4pPr>
              <a:defRPr sz="1800">
                <a:latin typeface="Arial Narrow"/>
                <a:cs typeface="Arial Narrow"/>
              </a:defRPr>
            </a:lvl4pPr>
            <a:lvl5pPr>
              <a:defRPr sz="1800">
                <a:latin typeface="Arial Narrow"/>
                <a:cs typeface="Arial Narrow"/>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600201"/>
            <a:ext cx="4038600" cy="4038600"/>
          </a:xfrm>
        </p:spPr>
        <p:txBody>
          <a:bodyPr/>
          <a:lstStyle>
            <a:lvl1pPr>
              <a:defRPr sz="2800">
                <a:latin typeface="Arial Narrow"/>
                <a:cs typeface="Arial Narrow"/>
              </a:defRPr>
            </a:lvl1pPr>
            <a:lvl2pPr>
              <a:defRPr sz="2400">
                <a:latin typeface="Arial Narrow"/>
                <a:cs typeface="Arial Narrow"/>
              </a:defRPr>
            </a:lvl2pPr>
            <a:lvl3pPr marL="1143000" indent="-228600">
              <a:buFont typeface="Wingdings" charset="2"/>
              <a:buChar char="§"/>
              <a:defRPr sz="2000">
                <a:latin typeface="Arial Narrow"/>
                <a:cs typeface="Arial Narrow"/>
              </a:defRPr>
            </a:lvl3pPr>
            <a:lvl4pPr marL="1657350" indent="-285750">
              <a:buFont typeface="Wingdings" charset="2"/>
              <a:buChar char="§"/>
              <a:defRPr sz="1800">
                <a:latin typeface="Arial Narrow"/>
                <a:cs typeface="Arial Narrow"/>
              </a:defRPr>
            </a:lvl4pPr>
            <a:lvl5pPr>
              <a:defRPr sz="1800">
                <a:latin typeface="Arial Narrow"/>
                <a:cs typeface="Arial Narrow"/>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51C66816-737E-A449-BE8F-6A95DADE08C8}" type="datetimeFigureOut">
              <a:rPr lang="en-US" smtClean="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39122B-9D80-5645-88B5-C5658B4C6426}" type="slidenum">
              <a:rPr lang="en-US" smtClean="0"/>
              <a:t>‹#›</a:t>
            </a:fld>
            <a:endParaRPr lang="en-US" dirty="0"/>
          </a:p>
        </p:txBody>
      </p:sp>
    </p:spTree>
    <p:extLst>
      <p:ext uri="{BB962C8B-B14F-4D97-AF65-F5344CB8AC3E}">
        <p14:creationId xmlns:p14="http://schemas.microsoft.com/office/powerpoint/2010/main" val="877379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t" anchorCtr="0"/>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540125"/>
          </a:xfrm>
        </p:spPr>
        <p:txBody>
          <a:bodyPr/>
          <a:lstStyle>
            <a:lvl1pPr>
              <a:defRPr sz="2400">
                <a:latin typeface="Arial Narrow"/>
                <a:cs typeface="Arial Narrow"/>
              </a:defRPr>
            </a:lvl1pPr>
            <a:lvl2pPr>
              <a:defRPr sz="2000">
                <a:latin typeface="Arial Narrow"/>
                <a:cs typeface="Arial Narrow"/>
              </a:defRPr>
            </a:lvl2pPr>
            <a:lvl3pPr marL="1143000" indent="-228600">
              <a:buFont typeface="Wingdings" charset="2"/>
              <a:buChar char="§"/>
              <a:defRPr sz="1800">
                <a:latin typeface="Arial Narrow"/>
                <a:cs typeface="Arial Narrow"/>
              </a:defRPr>
            </a:lvl3pPr>
            <a:lvl4pPr marL="1600200" indent="-228600">
              <a:buFont typeface="Courier New"/>
              <a:buChar char="o"/>
              <a:defRPr sz="1600">
                <a:latin typeface="Arial Narrow"/>
                <a:cs typeface="Arial Narrow"/>
              </a:defRPr>
            </a:lvl4pPr>
            <a:lvl5pPr>
              <a:defRPr sz="1600">
                <a:latin typeface="Arial Narrow"/>
                <a:cs typeface="Arial Narrow"/>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t" anchorCtr="0"/>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540125"/>
          </a:xfrm>
        </p:spPr>
        <p:txBody>
          <a:bodyPr/>
          <a:lstStyle>
            <a:lvl1pPr>
              <a:defRPr sz="2400">
                <a:latin typeface="Arial Narrow"/>
                <a:cs typeface="Arial Narrow"/>
              </a:defRPr>
            </a:lvl1pPr>
            <a:lvl2pPr>
              <a:defRPr sz="2000">
                <a:latin typeface="Arial Narrow"/>
                <a:cs typeface="Arial Narrow"/>
              </a:defRPr>
            </a:lvl2pPr>
            <a:lvl3pPr marL="1143000" indent="-228600">
              <a:buFont typeface="Wingdings" charset="2"/>
              <a:buChar char="§"/>
              <a:defRPr sz="1800">
                <a:latin typeface="Arial Narrow"/>
                <a:cs typeface="Arial Narrow"/>
              </a:defRPr>
            </a:lvl3pPr>
            <a:lvl4pPr marL="1600200" indent="-228600">
              <a:buFont typeface="Courier New"/>
              <a:buChar char="o"/>
              <a:defRPr sz="1600">
                <a:latin typeface="Arial Narrow"/>
                <a:cs typeface="Arial Narrow"/>
              </a:defRPr>
            </a:lvl4pPr>
            <a:lvl5pPr>
              <a:defRPr sz="1600">
                <a:latin typeface="Arial Narrow"/>
                <a:cs typeface="Arial Narrow"/>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1C66816-737E-A449-BE8F-6A95DADE08C8}" type="datetimeFigureOut">
              <a:rPr lang="en-US" smtClean="0"/>
              <a:t>3/25/2020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39122B-9D80-5645-88B5-C5658B4C6426}" type="slidenum">
              <a:rPr lang="en-US" smtClean="0"/>
              <a:t>‹#›</a:t>
            </a:fld>
            <a:endParaRPr lang="en-US" dirty="0"/>
          </a:p>
        </p:txBody>
      </p:sp>
    </p:spTree>
    <p:extLst>
      <p:ext uri="{BB962C8B-B14F-4D97-AF65-F5344CB8AC3E}">
        <p14:creationId xmlns:p14="http://schemas.microsoft.com/office/powerpoint/2010/main" val="3603076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1"/>
            <a:ext cx="5111750" cy="5365750"/>
          </a:xfrm>
        </p:spPr>
        <p:txBody>
          <a:bodyPr/>
          <a:lstStyle>
            <a:lvl1pPr>
              <a:defRPr sz="3200">
                <a:latin typeface="Arial Narrow"/>
                <a:cs typeface="Arial Narrow"/>
              </a:defRPr>
            </a:lvl1pPr>
            <a:lvl2pPr>
              <a:defRPr sz="2800">
                <a:latin typeface="Arial Narrow"/>
                <a:cs typeface="Arial Narrow"/>
              </a:defRPr>
            </a:lvl2pPr>
            <a:lvl3pPr marL="1143000" indent="-228600">
              <a:buFont typeface="Wingdings" charset="2"/>
              <a:buChar char="§"/>
              <a:defRPr sz="2400">
                <a:latin typeface="Arial Narrow"/>
                <a:cs typeface="Arial Narrow"/>
              </a:defRPr>
            </a:lvl3pPr>
            <a:lvl4pPr marL="1600200" indent="-228600">
              <a:buFont typeface="Courier New"/>
              <a:buChar char="o"/>
              <a:defRPr sz="2000">
                <a:latin typeface="Arial Narrow"/>
                <a:cs typeface="Arial Narrow"/>
              </a:defRPr>
            </a:lvl4pPr>
            <a:lvl5pPr>
              <a:defRPr sz="2000">
                <a:latin typeface="Arial Narrow"/>
                <a:cs typeface="Arial Narrow"/>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1"/>
            <a:ext cx="3008313" cy="4203700"/>
          </a:xfrm>
        </p:spPr>
        <p:txBody>
          <a:bodyPr/>
          <a:lstStyle>
            <a:lvl1pPr marL="0" indent="0">
              <a:buNone/>
              <a:defRPr sz="1400">
                <a:latin typeface="Arial Narrow"/>
                <a:cs typeface="Arial Narrow"/>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1C66816-737E-A449-BE8F-6A95DADE08C8}" type="datetimeFigureOut">
              <a:rPr lang="en-US" smtClean="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39122B-9D80-5645-88B5-C5658B4C6426}" type="slidenum">
              <a:rPr lang="en-US" smtClean="0"/>
              <a:t>‹#›</a:t>
            </a:fld>
            <a:endParaRPr lang="en-US" dirty="0"/>
          </a:p>
        </p:txBody>
      </p:sp>
    </p:spTree>
    <p:extLst>
      <p:ext uri="{BB962C8B-B14F-4D97-AF65-F5344CB8AC3E}">
        <p14:creationId xmlns:p14="http://schemas.microsoft.com/office/powerpoint/2010/main" val="3964039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Narrow"/>
                <a:cs typeface="Arial Narrow"/>
              </a:defRPr>
            </a:lvl1pPr>
            <a:lvl2pPr>
              <a:defRPr>
                <a:latin typeface="Arial Narrow"/>
                <a:cs typeface="Arial Narrow"/>
              </a:defRPr>
            </a:lvl2pPr>
            <a:lvl3pPr marL="1143000" indent="-228600">
              <a:buFont typeface="Wingdings" charset="2"/>
              <a:buChar char="§"/>
              <a:defRPr>
                <a:latin typeface="Arial Narrow"/>
                <a:cs typeface="Arial Narrow"/>
              </a:defRPr>
            </a:lvl3pPr>
            <a:lvl4pPr marL="1600200" indent="-228600">
              <a:buFont typeface="Courier New"/>
              <a:buChar char="o"/>
              <a:defRPr>
                <a:latin typeface="Arial Narrow"/>
                <a:cs typeface="Arial Narrow"/>
              </a:defRPr>
            </a:lvl4pPr>
            <a:lvl5pPr marL="2057400" indent="-228600">
              <a:buFont typeface="Arial"/>
              <a:buChar char="»"/>
              <a:defRPr>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1C66816-737E-A449-BE8F-6A95DADE08C8}" type="datetimeFigureOut">
              <a:rPr lang="en-US" smtClean="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39122B-9D80-5645-88B5-C5658B4C6426}" type="slidenum">
              <a:rPr lang="en-US" smtClean="0"/>
              <a:t>‹#›</a:t>
            </a:fld>
            <a:endParaRPr lang="en-US" dirty="0"/>
          </a:p>
        </p:txBody>
      </p:sp>
    </p:spTree>
    <p:extLst>
      <p:ext uri="{BB962C8B-B14F-4D97-AF65-F5344CB8AC3E}">
        <p14:creationId xmlns:p14="http://schemas.microsoft.com/office/powerpoint/2010/main" val="2325634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914400" y="4038600"/>
            <a:ext cx="7772400" cy="1143000"/>
          </a:xfrm>
        </p:spPr>
        <p:txBody>
          <a:bodyPr anchor="t" anchorCtr="0">
            <a:normAutofit/>
          </a:bodyPr>
          <a:lstStyle>
            <a:lvl1pPr algn="l">
              <a:defRPr sz="3600" b="1">
                <a:solidFill>
                  <a:schemeClr val="tx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262288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457200" y="1600201"/>
            <a:ext cx="4038600" cy="4038600"/>
          </a:xfrm>
        </p:spPr>
        <p:txBody>
          <a:bodyPr/>
          <a:lstStyle>
            <a:lvl1pPr>
              <a:defRPr sz="2800">
                <a:latin typeface="Arial Narrow"/>
                <a:cs typeface="Arial Narrow"/>
              </a:defRPr>
            </a:lvl1pPr>
            <a:lvl2pPr>
              <a:defRPr sz="2400">
                <a:latin typeface="Arial Narrow"/>
                <a:cs typeface="Arial Narrow"/>
              </a:defRPr>
            </a:lvl2pPr>
            <a:lvl3pPr marL="1143000" indent="-228600">
              <a:buFont typeface="Wingdings" charset="2"/>
              <a:buChar char="§"/>
              <a:defRPr sz="2000">
                <a:latin typeface="Arial Narrow"/>
                <a:cs typeface="Arial Narrow"/>
              </a:defRPr>
            </a:lvl3pPr>
            <a:lvl4pPr>
              <a:defRPr sz="1800">
                <a:latin typeface="Arial Narrow"/>
                <a:cs typeface="Arial Narrow"/>
              </a:defRPr>
            </a:lvl4pPr>
            <a:lvl5pPr>
              <a:defRPr sz="1800">
                <a:latin typeface="Arial Narrow"/>
                <a:cs typeface="Arial Narrow"/>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600201"/>
            <a:ext cx="4038600" cy="4038600"/>
          </a:xfrm>
        </p:spPr>
        <p:txBody>
          <a:bodyPr/>
          <a:lstStyle>
            <a:lvl1pPr>
              <a:defRPr sz="2800">
                <a:latin typeface="Arial Narrow"/>
                <a:cs typeface="Arial Narrow"/>
              </a:defRPr>
            </a:lvl1pPr>
            <a:lvl2pPr>
              <a:defRPr sz="2400">
                <a:latin typeface="Arial Narrow"/>
                <a:cs typeface="Arial Narrow"/>
              </a:defRPr>
            </a:lvl2pPr>
            <a:lvl3pPr marL="1143000" indent="-228600">
              <a:buFont typeface="Wingdings" charset="2"/>
              <a:buChar char="§"/>
              <a:defRPr sz="2000">
                <a:latin typeface="Arial Narrow"/>
                <a:cs typeface="Arial Narrow"/>
              </a:defRPr>
            </a:lvl3pPr>
            <a:lvl4pPr marL="1657350" indent="-285750">
              <a:buFont typeface="Wingdings" charset="2"/>
              <a:buChar char="§"/>
              <a:defRPr sz="1800">
                <a:latin typeface="Arial Narrow"/>
                <a:cs typeface="Arial Narrow"/>
              </a:defRPr>
            </a:lvl4pPr>
            <a:lvl5pPr>
              <a:defRPr sz="1800">
                <a:latin typeface="Arial Narrow"/>
                <a:cs typeface="Arial Narrow"/>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51C66816-737E-A449-BE8F-6A95DADE08C8}" type="datetimeFigureOut">
              <a:rPr lang="en-US" smtClean="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39122B-9D80-5645-88B5-C5658B4C6426}" type="slidenum">
              <a:rPr lang="en-US" smtClean="0"/>
              <a:t>‹#›</a:t>
            </a:fld>
            <a:endParaRPr lang="en-US" dirty="0"/>
          </a:p>
        </p:txBody>
      </p:sp>
    </p:spTree>
    <p:extLst>
      <p:ext uri="{BB962C8B-B14F-4D97-AF65-F5344CB8AC3E}">
        <p14:creationId xmlns:p14="http://schemas.microsoft.com/office/powerpoint/2010/main" val="2001927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t" anchorCtr="0"/>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540125"/>
          </a:xfrm>
        </p:spPr>
        <p:txBody>
          <a:bodyPr/>
          <a:lstStyle>
            <a:lvl1pPr>
              <a:defRPr sz="2400">
                <a:latin typeface="Arial Narrow"/>
                <a:cs typeface="Arial Narrow"/>
              </a:defRPr>
            </a:lvl1pPr>
            <a:lvl2pPr>
              <a:defRPr sz="2000">
                <a:latin typeface="Arial Narrow"/>
                <a:cs typeface="Arial Narrow"/>
              </a:defRPr>
            </a:lvl2pPr>
            <a:lvl3pPr marL="1143000" indent="-228600">
              <a:buFont typeface="Wingdings" charset="2"/>
              <a:buChar char="§"/>
              <a:defRPr sz="1800">
                <a:latin typeface="Arial Narrow"/>
                <a:cs typeface="Arial Narrow"/>
              </a:defRPr>
            </a:lvl3pPr>
            <a:lvl4pPr marL="1600200" indent="-228600">
              <a:buFont typeface="Courier New"/>
              <a:buChar char="o"/>
              <a:defRPr sz="1600">
                <a:latin typeface="Arial Narrow"/>
                <a:cs typeface="Arial Narrow"/>
              </a:defRPr>
            </a:lvl4pPr>
            <a:lvl5pPr>
              <a:defRPr sz="1600">
                <a:latin typeface="Arial Narrow"/>
                <a:cs typeface="Arial Narrow"/>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t" anchorCtr="0"/>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540125"/>
          </a:xfrm>
        </p:spPr>
        <p:txBody>
          <a:bodyPr/>
          <a:lstStyle>
            <a:lvl1pPr>
              <a:defRPr sz="2400">
                <a:latin typeface="Arial Narrow"/>
                <a:cs typeface="Arial Narrow"/>
              </a:defRPr>
            </a:lvl1pPr>
            <a:lvl2pPr>
              <a:defRPr sz="2000">
                <a:latin typeface="Arial Narrow"/>
                <a:cs typeface="Arial Narrow"/>
              </a:defRPr>
            </a:lvl2pPr>
            <a:lvl3pPr marL="1143000" indent="-228600">
              <a:buFont typeface="Wingdings" charset="2"/>
              <a:buChar char="§"/>
              <a:defRPr sz="1800">
                <a:latin typeface="Arial Narrow"/>
                <a:cs typeface="Arial Narrow"/>
              </a:defRPr>
            </a:lvl3pPr>
            <a:lvl4pPr marL="1600200" indent="-228600">
              <a:buFont typeface="Courier New"/>
              <a:buChar char="o"/>
              <a:defRPr sz="1600">
                <a:latin typeface="Arial Narrow"/>
                <a:cs typeface="Arial Narrow"/>
              </a:defRPr>
            </a:lvl4pPr>
            <a:lvl5pPr>
              <a:defRPr sz="1600">
                <a:latin typeface="Arial Narrow"/>
                <a:cs typeface="Arial Narrow"/>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1C66816-737E-A449-BE8F-6A95DADE08C8}" type="datetimeFigureOut">
              <a:rPr lang="en-US" smtClean="0"/>
              <a:t>3/25/2020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39122B-9D80-5645-88B5-C5658B4C6426}" type="slidenum">
              <a:rPr lang="en-US" smtClean="0"/>
              <a:t>‹#›</a:t>
            </a:fld>
            <a:endParaRPr lang="en-US" dirty="0"/>
          </a:p>
        </p:txBody>
      </p:sp>
    </p:spTree>
    <p:extLst>
      <p:ext uri="{BB962C8B-B14F-4D97-AF65-F5344CB8AC3E}">
        <p14:creationId xmlns:p14="http://schemas.microsoft.com/office/powerpoint/2010/main" val="2103462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1"/>
            <a:ext cx="5111750" cy="5365750"/>
          </a:xfrm>
        </p:spPr>
        <p:txBody>
          <a:bodyPr/>
          <a:lstStyle>
            <a:lvl1pPr>
              <a:defRPr sz="3200">
                <a:latin typeface="Arial Narrow"/>
                <a:cs typeface="Arial Narrow"/>
              </a:defRPr>
            </a:lvl1pPr>
            <a:lvl2pPr>
              <a:defRPr sz="2800">
                <a:latin typeface="Arial Narrow"/>
                <a:cs typeface="Arial Narrow"/>
              </a:defRPr>
            </a:lvl2pPr>
            <a:lvl3pPr marL="1143000" indent="-228600">
              <a:buFont typeface="Wingdings" charset="2"/>
              <a:buChar char="§"/>
              <a:defRPr sz="2400">
                <a:latin typeface="Arial Narrow"/>
                <a:cs typeface="Arial Narrow"/>
              </a:defRPr>
            </a:lvl3pPr>
            <a:lvl4pPr marL="1600200" indent="-228600">
              <a:buFont typeface="Courier New"/>
              <a:buChar char="o"/>
              <a:defRPr sz="2000">
                <a:latin typeface="Arial Narrow"/>
                <a:cs typeface="Arial Narrow"/>
              </a:defRPr>
            </a:lvl4pPr>
            <a:lvl5pPr>
              <a:defRPr sz="2000">
                <a:latin typeface="Arial Narrow"/>
                <a:cs typeface="Arial Narrow"/>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1"/>
            <a:ext cx="3008313" cy="4203700"/>
          </a:xfrm>
        </p:spPr>
        <p:txBody>
          <a:bodyPr/>
          <a:lstStyle>
            <a:lvl1pPr marL="0" indent="0">
              <a:buNone/>
              <a:defRPr sz="1400">
                <a:latin typeface="Arial Narrow"/>
                <a:cs typeface="Arial Narrow"/>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1C66816-737E-A449-BE8F-6A95DADE08C8}" type="datetimeFigureOut">
              <a:rPr lang="en-US" smtClean="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39122B-9D80-5645-88B5-C5658B4C6426}" type="slidenum">
              <a:rPr lang="en-US" smtClean="0"/>
              <a:t>‹#›</a:t>
            </a:fld>
            <a:endParaRPr lang="en-US" dirty="0"/>
          </a:p>
        </p:txBody>
      </p:sp>
    </p:spTree>
    <p:extLst>
      <p:ext uri="{BB962C8B-B14F-4D97-AF65-F5344CB8AC3E}">
        <p14:creationId xmlns:p14="http://schemas.microsoft.com/office/powerpoint/2010/main" val="2273303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Narrow"/>
                <a:cs typeface="Arial Narrow"/>
              </a:defRPr>
            </a:lvl1pPr>
            <a:lvl2pPr>
              <a:defRPr>
                <a:latin typeface="Arial Narrow"/>
                <a:cs typeface="Arial Narrow"/>
              </a:defRPr>
            </a:lvl2pPr>
            <a:lvl3pPr marL="1143000" indent="-228600">
              <a:buFont typeface="Wingdings" charset="2"/>
              <a:buChar char="§"/>
              <a:defRPr>
                <a:latin typeface="Arial Narrow"/>
                <a:cs typeface="Arial Narrow"/>
              </a:defRPr>
            </a:lvl3pPr>
            <a:lvl4pPr marL="1600200" indent="-228600">
              <a:buFont typeface="Courier New"/>
              <a:buChar char="o"/>
              <a:defRPr>
                <a:latin typeface="Arial Narrow"/>
                <a:cs typeface="Arial Narrow"/>
              </a:defRPr>
            </a:lvl4pPr>
            <a:lvl5pPr marL="2057400" indent="-228600">
              <a:buFont typeface="Arial"/>
              <a:buChar char="»"/>
              <a:defRPr>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1C66816-737E-A449-BE8F-6A95DADE08C8}" type="datetimeFigureOut">
              <a:rPr lang="en-US" smtClean="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39122B-9D80-5645-88B5-C5658B4C6426}" type="slidenum">
              <a:rPr lang="en-US" smtClean="0"/>
              <a:t>‹#›</a:t>
            </a:fld>
            <a:endParaRPr lang="en-US" dirty="0"/>
          </a:p>
        </p:txBody>
      </p:sp>
    </p:spTree>
    <p:extLst>
      <p:ext uri="{BB962C8B-B14F-4D97-AF65-F5344CB8AC3E}">
        <p14:creationId xmlns:p14="http://schemas.microsoft.com/office/powerpoint/2010/main" val="1881489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457200" y="1600201"/>
            <a:ext cx="4038600" cy="4038600"/>
          </a:xfrm>
        </p:spPr>
        <p:txBody>
          <a:bodyPr/>
          <a:lstStyle>
            <a:lvl1pPr>
              <a:defRPr sz="2800">
                <a:latin typeface="Arial Narrow"/>
                <a:cs typeface="Arial Narrow"/>
              </a:defRPr>
            </a:lvl1pPr>
            <a:lvl2pPr>
              <a:defRPr sz="2400">
                <a:latin typeface="Arial Narrow"/>
                <a:cs typeface="Arial Narrow"/>
              </a:defRPr>
            </a:lvl2pPr>
            <a:lvl3pPr marL="1143000" indent="-228600">
              <a:buFont typeface="Wingdings" charset="2"/>
              <a:buChar char="§"/>
              <a:defRPr sz="2000">
                <a:latin typeface="Arial Narrow"/>
                <a:cs typeface="Arial Narrow"/>
              </a:defRPr>
            </a:lvl3pPr>
            <a:lvl4pPr>
              <a:defRPr sz="1800">
                <a:latin typeface="Arial Narrow"/>
                <a:cs typeface="Arial Narrow"/>
              </a:defRPr>
            </a:lvl4pPr>
            <a:lvl5pPr>
              <a:defRPr sz="1800">
                <a:latin typeface="Arial Narrow"/>
                <a:cs typeface="Arial Narrow"/>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600201"/>
            <a:ext cx="4038600" cy="4038600"/>
          </a:xfrm>
        </p:spPr>
        <p:txBody>
          <a:bodyPr/>
          <a:lstStyle>
            <a:lvl1pPr>
              <a:defRPr sz="2800">
                <a:latin typeface="Arial Narrow"/>
                <a:cs typeface="Arial Narrow"/>
              </a:defRPr>
            </a:lvl1pPr>
            <a:lvl2pPr>
              <a:defRPr sz="2400">
                <a:latin typeface="Arial Narrow"/>
                <a:cs typeface="Arial Narrow"/>
              </a:defRPr>
            </a:lvl2pPr>
            <a:lvl3pPr marL="1143000" indent="-228600">
              <a:buFont typeface="Wingdings" charset="2"/>
              <a:buChar char="§"/>
              <a:defRPr sz="2000">
                <a:latin typeface="Arial Narrow"/>
                <a:cs typeface="Arial Narrow"/>
              </a:defRPr>
            </a:lvl3pPr>
            <a:lvl4pPr marL="1657350" indent="-285750">
              <a:buFont typeface="Wingdings" charset="2"/>
              <a:buChar char="§"/>
              <a:defRPr sz="1800">
                <a:latin typeface="Arial Narrow"/>
                <a:cs typeface="Arial Narrow"/>
              </a:defRPr>
            </a:lvl4pPr>
            <a:lvl5pPr>
              <a:defRPr sz="1800">
                <a:latin typeface="Arial Narrow"/>
                <a:cs typeface="Arial Narrow"/>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51C66816-737E-A449-BE8F-6A95DADE08C8}" type="datetimeFigureOut">
              <a:rPr lang="en-US" smtClean="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39122B-9D80-5645-88B5-C5658B4C6426}" type="slidenum">
              <a:rPr lang="en-US" smtClean="0"/>
              <a:t>‹#›</a:t>
            </a:fld>
            <a:endParaRPr lang="en-US" dirty="0"/>
          </a:p>
        </p:txBody>
      </p:sp>
    </p:spTree>
    <p:extLst>
      <p:ext uri="{BB962C8B-B14F-4D97-AF65-F5344CB8AC3E}">
        <p14:creationId xmlns:p14="http://schemas.microsoft.com/office/powerpoint/2010/main" val="2068293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t" anchorCtr="0"/>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540125"/>
          </a:xfrm>
        </p:spPr>
        <p:txBody>
          <a:bodyPr/>
          <a:lstStyle>
            <a:lvl1pPr>
              <a:defRPr sz="2400">
                <a:latin typeface="Arial Narrow"/>
                <a:cs typeface="Arial Narrow"/>
              </a:defRPr>
            </a:lvl1pPr>
            <a:lvl2pPr>
              <a:defRPr sz="2000">
                <a:latin typeface="Arial Narrow"/>
                <a:cs typeface="Arial Narrow"/>
              </a:defRPr>
            </a:lvl2pPr>
            <a:lvl3pPr marL="1143000" indent="-228600">
              <a:buFont typeface="Wingdings" charset="2"/>
              <a:buChar char="§"/>
              <a:defRPr sz="1800">
                <a:latin typeface="Arial Narrow"/>
                <a:cs typeface="Arial Narrow"/>
              </a:defRPr>
            </a:lvl3pPr>
            <a:lvl4pPr marL="1600200" indent="-228600">
              <a:buFont typeface="Courier New"/>
              <a:buChar char="o"/>
              <a:defRPr sz="1600">
                <a:latin typeface="Arial Narrow"/>
                <a:cs typeface="Arial Narrow"/>
              </a:defRPr>
            </a:lvl4pPr>
            <a:lvl5pPr>
              <a:defRPr sz="1600">
                <a:latin typeface="Arial Narrow"/>
                <a:cs typeface="Arial Narrow"/>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t" anchorCtr="0"/>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540125"/>
          </a:xfrm>
        </p:spPr>
        <p:txBody>
          <a:bodyPr/>
          <a:lstStyle>
            <a:lvl1pPr>
              <a:defRPr sz="2400">
                <a:latin typeface="Arial Narrow"/>
                <a:cs typeface="Arial Narrow"/>
              </a:defRPr>
            </a:lvl1pPr>
            <a:lvl2pPr>
              <a:defRPr sz="2000">
                <a:latin typeface="Arial Narrow"/>
                <a:cs typeface="Arial Narrow"/>
              </a:defRPr>
            </a:lvl2pPr>
            <a:lvl3pPr marL="1143000" indent="-228600">
              <a:buFont typeface="Wingdings" charset="2"/>
              <a:buChar char="§"/>
              <a:defRPr sz="1800">
                <a:latin typeface="Arial Narrow"/>
                <a:cs typeface="Arial Narrow"/>
              </a:defRPr>
            </a:lvl3pPr>
            <a:lvl4pPr marL="1600200" indent="-228600">
              <a:buFont typeface="Courier New"/>
              <a:buChar char="o"/>
              <a:defRPr sz="1600">
                <a:latin typeface="Arial Narrow"/>
                <a:cs typeface="Arial Narrow"/>
              </a:defRPr>
            </a:lvl4pPr>
            <a:lvl5pPr>
              <a:defRPr sz="1600">
                <a:latin typeface="Arial Narrow"/>
                <a:cs typeface="Arial Narrow"/>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1C66816-737E-A449-BE8F-6A95DADE08C8}" type="datetimeFigureOut">
              <a:rPr lang="en-US" smtClean="0"/>
              <a:t>3/25/2020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39122B-9D80-5645-88B5-C5658B4C6426}" type="slidenum">
              <a:rPr lang="en-US" smtClean="0"/>
              <a:t>‹#›</a:t>
            </a:fld>
            <a:endParaRPr lang="en-US" dirty="0"/>
          </a:p>
        </p:txBody>
      </p:sp>
    </p:spTree>
    <p:extLst>
      <p:ext uri="{BB962C8B-B14F-4D97-AF65-F5344CB8AC3E}">
        <p14:creationId xmlns:p14="http://schemas.microsoft.com/office/powerpoint/2010/main" val="4128685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1"/>
            <a:ext cx="5111750" cy="5365750"/>
          </a:xfrm>
        </p:spPr>
        <p:txBody>
          <a:bodyPr/>
          <a:lstStyle>
            <a:lvl1pPr>
              <a:defRPr sz="3200">
                <a:latin typeface="Arial Narrow"/>
                <a:cs typeface="Arial Narrow"/>
              </a:defRPr>
            </a:lvl1pPr>
            <a:lvl2pPr>
              <a:defRPr sz="2800">
                <a:latin typeface="Arial Narrow"/>
                <a:cs typeface="Arial Narrow"/>
              </a:defRPr>
            </a:lvl2pPr>
            <a:lvl3pPr marL="1143000" indent="-228600">
              <a:buFont typeface="Wingdings" charset="2"/>
              <a:buChar char="§"/>
              <a:defRPr sz="2400">
                <a:latin typeface="Arial Narrow"/>
                <a:cs typeface="Arial Narrow"/>
              </a:defRPr>
            </a:lvl3pPr>
            <a:lvl4pPr marL="1600200" indent="-228600">
              <a:buFont typeface="Courier New"/>
              <a:buChar char="o"/>
              <a:defRPr sz="2000">
                <a:latin typeface="Arial Narrow"/>
                <a:cs typeface="Arial Narrow"/>
              </a:defRPr>
            </a:lvl4pPr>
            <a:lvl5pPr>
              <a:defRPr sz="2000">
                <a:latin typeface="Arial Narrow"/>
                <a:cs typeface="Arial Narrow"/>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1"/>
            <a:ext cx="3008313" cy="4203700"/>
          </a:xfrm>
        </p:spPr>
        <p:txBody>
          <a:bodyPr/>
          <a:lstStyle>
            <a:lvl1pPr marL="0" indent="0">
              <a:buNone/>
              <a:defRPr sz="1400">
                <a:latin typeface="Arial Narrow"/>
                <a:cs typeface="Arial Narrow"/>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1C66816-737E-A449-BE8F-6A95DADE08C8}" type="datetimeFigureOut">
              <a:rPr lang="en-US" smtClean="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39122B-9D80-5645-88B5-C5658B4C6426}" type="slidenum">
              <a:rPr lang="en-US" smtClean="0"/>
              <a:t>‹#›</a:t>
            </a:fld>
            <a:endParaRPr lang="en-US" dirty="0"/>
          </a:p>
        </p:txBody>
      </p:sp>
    </p:spTree>
    <p:extLst>
      <p:ext uri="{BB962C8B-B14F-4D97-AF65-F5344CB8AC3E}">
        <p14:creationId xmlns:p14="http://schemas.microsoft.com/office/powerpoint/2010/main" val="1452759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914400" y="4038600"/>
            <a:ext cx="7772400" cy="1143000"/>
          </a:xfrm>
        </p:spPr>
        <p:txBody>
          <a:bodyPr anchor="t" anchorCtr="0">
            <a:normAutofit/>
          </a:bodyPr>
          <a:lstStyle>
            <a:lvl1pPr algn="l">
              <a:defRPr sz="3600" b="1">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05548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914400" y="4038600"/>
            <a:ext cx="7772400" cy="1143000"/>
          </a:xfrm>
        </p:spPr>
        <p:txBody>
          <a:bodyPr anchor="t" anchorCtr="0">
            <a:normAutofit/>
          </a:bodyPr>
          <a:lstStyle>
            <a:lvl1pPr algn="l">
              <a:defRPr sz="3600" b="1">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498098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914400" y="4038600"/>
            <a:ext cx="7772400" cy="1143000"/>
          </a:xfrm>
        </p:spPr>
        <p:txBody>
          <a:bodyPr anchor="t" anchorCtr="0">
            <a:normAutofit/>
          </a:bodyPr>
          <a:lstStyle>
            <a:lvl1pPr algn="l">
              <a:defRPr sz="3600" b="1">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498098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914400" y="4038600"/>
            <a:ext cx="7772400" cy="1143000"/>
          </a:xfrm>
        </p:spPr>
        <p:txBody>
          <a:bodyPr anchor="t" anchorCtr="0">
            <a:normAutofit/>
          </a:bodyPr>
          <a:lstStyle>
            <a:lvl1pPr algn="l">
              <a:defRPr sz="3600" b="1">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498098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1"/>
          <p:cNvSpPr>
            <a:spLocks noGrp="1"/>
          </p:cNvSpPr>
          <p:nvPr>
            <p:ph type="ctrTitle"/>
          </p:nvPr>
        </p:nvSpPr>
        <p:spPr>
          <a:xfrm>
            <a:off x="1143000" y="914400"/>
            <a:ext cx="7772400" cy="1470025"/>
          </a:xfrm>
        </p:spPr>
        <p:txBody>
          <a:bodyPr anchor="t" anchorCtr="0">
            <a:normAutofit/>
          </a:bodyPr>
          <a:lstStyle>
            <a:lvl1pPr algn="r">
              <a:defRPr sz="3600">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498098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914400"/>
            <a:ext cx="9144000" cy="685800"/>
          </a:xfrm>
          <a:prstGeom prst="rect">
            <a:avLst/>
          </a:prstGeom>
          <a:solidFill>
            <a:schemeClr val="tx1">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a:spLocks noGrp="1"/>
          </p:cNvSpPr>
          <p:nvPr>
            <p:ph type="ctrTitle"/>
          </p:nvPr>
        </p:nvSpPr>
        <p:spPr>
          <a:xfrm>
            <a:off x="609600" y="533400"/>
            <a:ext cx="8077200" cy="1420813"/>
          </a:xfrm>
        </p:spPr>
        <p:txBody>
          <a:bodyPr>
            <a:normAutofit/>
          </a:bodyPr>
          <a:lstStyle>
            <a:lvl1pPr algn="l">
              <a:defRPr sz="3600">
                <a:solidFill>
                  <a:srgbClr val="FFFFFF"/>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498098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Narrow"/>
                <a:cs typeface="Arial Narrow"/>
              </a:defRPr>
            </a:lvl1pPr>
            <a:lvl2pPr>
              <a:defRPr>
                <a:latin typeface="Arial Narrow"/>
                <a:cs typeface="Arial Narrow"/>
              </a:defRPr>
            </a:lvl2pPr>
            <a:lvl3pPr marL="1143000" indent="-228600">
              <a:buFont typeface="Wingdings" charset="2"/>
              <a:buChar char="§"/>
              <a:defRPr>
                <a:latin typeface="Arial Narrow"/>
                <a:cs typeface="Arial Narrow"/>
              </a:defRPr>
            </a:lvl3pPr>
            <a:lvl4pPr marL="1600200" indent="-228600">
              <a:buFont typeface="Courier New"/>
              <a:buChar char="o"/>
              <a:defRPr>
                <a:latin typeface="Arial Narrow"/>
                <a:cs typeface="Arial Narrow"/>
              </a:defRPr>
            </a:lvl4pPr>
            <a:lvl5pPr marL="2057400" indent="-228600">
              <a:buFont typeface="Arial"/>
              <a:buChar char="»"/>
              <a:defRPr>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1C66816-737E-A449-BE8F-6A95DADE08C8}" type="datetimeFigureOut">
              <a:rPr lang="en-US" smtClean="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39122B-9D80-5645-88B5-C5658B4C6426}" type="slidenum">
              <a:rPr lang="en-US" smtClean="0"/>
              <a:t>‹#›</a:t>
            </a:fld>
            <a:endParaRPr lang="en-US" dirty="0"/>
          </a:p>
        </p:txBody>
      </p:sp>
    </p:spTree>
    <p:extLst>
      <p:ext uri="{BB962C8B-B14F-4D97-AF65-F5344CB8AC3E}">
        <p14:creationId xmlns:p14="http://schemas.microsoft.com/office/powerpoint/2010/main" val="735932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theme" Target="../theme/theme10.xml"/><Relationship Id="rId4" Type="http://schemas.openxmlformats.org/officeDocument/2006/relationships/slideLayout" Target="../slideLayouts/slideLayout18.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theme" Target="../theme/theme11.xml"/><Relationship Id="rId4"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theme" Target="../theme/theme12.xml"/><Relationship Id="rId4" Type="http://schemas.openxmlformats.org/officeDocument/2006/relationships/slideLayout" Target="../slideLayouts/slideLayout26.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1.xml"/><Relationship Id="rId7" Type="http://schemas.openxmlformats.org/officeDocument/2006/relationships/theme" Target="../theme/theme9.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D97C6-C6DF-534E-945B-FB21EB33BF71}" type="datetimeFigureOut">
              <a:rPr lang="en-US" smtClean="0"/>
              <a:t>3/25/2020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31FE0-6848-AE49-99FD-F271823D05CB}" type="slidenum">
              <a:rPr lang="en-US" smtClean="0"/>
              <a:t>‹#›</a:t>
            </a:fld>
            <a:endParaRPr lang="en-US" dirty="0"/>
          </a:p>
        </p:txBody>
      </p:sp>
      <p:pic>
        <p:nvPicPr>
          <p:cNvPr id="8" name="Picture 7" descr="MKT NYLS PPT Template 2014 bg_1.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015222"/>
      </p:ext>
    </p:extLst>
  </p:cSld>
  <p:clrMap bg1="lt1" tx1="dk1" bg2="lt2" tx2="dk2" accent1="accent1" accent2="accent2" accent3="accent3" accent4="accent4" accent5="accent5" accent6="accent6" hlink="hlink" folHlink="folHlink"/>
  <p:sldLayoutIdLst>
    <p:sldLayoutId id="214748370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rgbClr val="05346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5791200"/>
            <a:ext cx="2133600" cy="365125"/>
          </a:xfrm>
          <a:prstGeom prst="rect">
            <a:avLst/>
          </a:prstGeom>
        </p:spPr>
        <p:txBody>
          <a:bodyPr vert="horz" lIns="91440" tIns="45720" rIns="91440" bIns="45720" rtlCol="0" anchor="ctr"/>
          <a:lstStyle>
            <a:lvl1pPr algn="l">
              <a:defRPr sz="1200">
                <a:solidFill>
                  <a:srgbClr val="FFFFFF"/>
                </a:solidFill>
              </a:defRPr>
            </a:lvl1pPr>
          </a:lstStyle>
          <a:p>
            <a:fld id="{51C66816-737E-A449-BE8F-6A95DADE08C8}" type="datetimeFigureOut">
              <a:rPr lang="en-US" smtClean="0"/>
              <a:pPr/>
              <a:t>3/25/2020</a:t>
            </a:fld>
            <a:endParaRPr lang="en-US" dirty="0"/>
          </a:p>
        </p:txBody>
      </p:sp>
      <p:sp>
        <p:nvSpPr>
          <p:cNvPr id="5" name="Footer Placeholder 4"/>
          <p:cNvSpPr>
            <a:spLocks noGrp="1"/>
          </p:cNvSpPr>
          <p:nvPr>
            <p:ph type="ftr" sz="quarter" idx="3"/>
          </p:nvPr>
        </p:nvSpPr>
        <p:spPr>
          <a:xfrm>
            <a:off x="3124200" y="5791200"/>
            <a:ext cx="2895600" cy="365125"/>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6553200" y="5791200"/>
            <a:ext cx="2133600" cy="365125"/>
          </a:xfrm>
          <a:prstGeom prst="rect">
            <a:avLst/>
          </a:prstGeom>
        </p:spPr>
        <p:txBody>
          <a:bodyPr vert="horz" lIns="91440" tIns="45720" rIns="91440" bIns="45720" rtlCol="0" anchor="ctr"/>
          <a:lstStyle>
            <a:lvl1pPr algn="r">
              <a:defRPr sz="1200">
                <a:solidFill>
                  <a:srgbClr val="FFFFFF"/>
                </a:solidFill>
              </a:defRPr>
            </a:lvl1pPr>
          </a:lstStyle>
          <a:p>
            <a:fld id="{4839122B-9D80-5645-88B5-C5658B4C6426}" type="slidenum">
              <a:rPr lang="en-US" smtClean="0"/>
              <a:pPr/>
              <a:t>‹#›</a:t>
            </a:fld>
            <a:endParaRPr lang="en-US" dirty="0"/>
          </a:p>
        </p:txBody>
      </p:sp>
      <p:pic>
        <p:nvPicPr>
          <p:cNvPr id="12" name="Picture 11" descr="DEAN-PPT-for-Board-Meeting-template-112013-v1.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6166104"/>
            <a:ext cx="9144000" cy="768096"/>
          </a:xfrm>
          <a:prstGeom prst="rect">
            <a:avLst/>
          </a:prstGeom>
        </p:spPr>
      </p:pic>
    </p:spTree>
    <p:extLst>
      <p:ext uri="{BB962C8B-B14F-4D97-AF65-F5344CB8AC3E}">
        <p14:creationId xmlns:p14="http://schemas.microsoft.com/office/powerpoint/2010/main" val="137548675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txStyles>
    <p:titleStyle>
      <a:lvl1pPr algn="l" defTabSz="457200" rtl="0" eaLnBrk="1" latinLnBrk="0" hangingPunct="1">
        <a:spcBef>
          <a:spcPct val="0"/>
        </a:spcBef>
        <a:buNone/>
        <a:defRPr sz="4400" kern="1200">
          <a:solidFill>
            <a:srgbClr val="FFFFFF"/>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Arial Narrow"/>
          <a:ea typeface="+mn-ea"/>
          <a:cs typeface="Arial Narrow"/>
        </a:defRPr>
      </a:lvl1pPr>
      <a:lvl2pPr marL="742950" indent="-285750" algn="l" defTabSz="457200" rtl="0" eaLnBrk="1" latinLnBrk="0" hangingPunct="1">
        <a:spcBef>
          <a:spcPct val="20000"/>
        </a:spcBef>
        <a:buFont typeface="Arial"/>
        <a:buChar char="–"/>
        <a:defRPr sz="2800" kern="1200">
          <a:solidFill>
            <a:srgbClr val="FFFFFF"/>
          </a:solidFill>
          <a:latin typeface="Arial Narrow"/>
          <a:ea typeface="+mn-ea"/>
          <a:cs typeface="Arial Narrow"/>
        </a:defRPr>
      </a:lvl2pPr>
      <a:lvl3pPr marL="1143000" indent="-228600" algn="l" defTabSz="457200" rtl="0" eaLnBrk="1" latinLnBrk="0" hangingPunct="1">
        <a:spcBef>
          <a:spcPct val="20000"/>
        </a:spcBef>
        <a:buFont typeface="Arial"/>
        <a:buChar char="•"/>
        <a:defRPr sz="2400" kern="1200">
          <a:solidFill>
            <a:srgbClr val="FFFFFF"/>
          </a:solidFill>
          <a:latin typeface="Arial Narrow"/>
          <a:ea typeface="+mn-ea"/>
          <a:cs typeface="Arial Narrow"/>
        </a:defRPr>
      </a:lvl3pPr>
      <a:lvl4pPr marL="1600200" indent="-228600" algn="l" defTabSz="457200" rtl="0" eaLnBrk="1" latinLnBrk="0" hangingPunct="1">
        <a:spcBef>
          <a:spcPct val="20000"/>
        </a:spcBef>
        <a:buFont typeface="Arial"/>
        <a:buChar char="–"/>
        <a:defRPr sz="2000" kern="1200">
          <a:solidFill>
            <a:srgbClr val="FFFFFF"/>
          </a:solidFill>
          <a:latin typeface="Arial Narrow"/>
          <a:ea typeface="+mn-ea"/>
          <a:cs typeface="Arial Narrow"/>
        </a:defRPr>
      </a:lvl4pPr>
      <a:lvl5pPr marL="2057400" indent="-228600" algn="l" defTabSz="457200" rtl="0" eaLnBrk="1" latinLnBrk="0" hangingPunct="1">
        <a:spcBef>
          <a:spcPct val="20000"/>
        </a:spcBef>
        <a:buFont typeface="Arial"/>
        <a:buChar char="»"/>
        <a:defRPr sz="2000" kern="1200">
          <a:solidFill>
            <a:srgbClr val="FFFFFF"/>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478DC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5791200"/>
            <a:ext cx="2133600" cy="365125"/>
          </a:xfrm>
          <a:prstGeom prst="rect">
            <a:avLst/>
          </a:prstGeom>
        </p:spPr>
        <p:txBody>
          <a:bodyPr vert="horz" lIns="91440" tIns="45720" rIns="91440" bIns="45720" rtlCol="0" anchor="ctr"/>
          <a:lstStyle>
            <a:lvl1pPr algn="l">
              <a:defRPr sz="1200">
                <a:solidFill>
                  <a:srgbClr val="FFFFFF"/>
                </a:solidFill>
              </a:defRPr>
            </a:lvl1pPr>
          </a:lstStyle>
          <a:p>
            <a:fld id="{51C66816-737E-A449-BE8F-6A95DADE08C8}" type="datetimeFigureOut">
              <a:rPr lang="en-US" smtClean="0"/>
              <a:pPr/>
              <a:t>3/25/2020</a:t>
            </a:fld>
            <a:endParaRPr lang="en-US" dirty="0"/>
          </a:p>
        </p:txBody>
      </p:sp>
      <p:sp>
        <p:nvSpPr>
          <p:cNvPr id="5" name="Footer Placeholder 4"/>
          <p:cNvSpPr>
            <a:spLocks noGrp="1"/>
          </p:cNvSpPr>
          <p:nvPr>
            <p:ph type="ftr" sz="quarter" idx="3"/>
          </p:nvPr>
        </p:nvSpPr>
        <p:spPr>
          <a:xfrm>
            <a:off x="3124200" y="5791200"/>
            <a:ext cx="2895600" cy="365125"/>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6553200" y="5791200"/>
            <a:ext cx="2133600" cy="365125"/>
          </a:xfrm>
          <a:prstGeom prst="rect">
            <a:avLst/>
          </a:prstGeom>
        </p:spPr>
        <p:txBody>
          <a:bodyPr vert="horz" lIns="91440" tIns="45720" rIns="91440" bIns="45720" rtlCol="0" anchor="ctr"/>
          <a:lstStyle>
            <a:lvl1pPr algn="r">
              <a:defRPr sz="1200">
                <a:solidFill>
                  <a:srgbClr val="FFFFFF"/>
                </a:solidFill>
              </a:defRPr>
            </a:lvl1pPr>
          </a:lstStyle>
          <a:p>
            <a:fld id="{4839122B-9D80-5645-88B5-C5658B4C6426}" type="slidenum">
              <a:rPr lang="en-US" smtClean="0"/>
              <a:pPr/>
              <a:t>‹#›</a:t>
            </a:fld>
            <a:endParaRPr lang="en-US" dirty="0"/>
          </a:p>
        </p:txBody>
      </p:sp>
      <p:pic>
        <p:nvPicPr>
          <p:cNvPr id="12" name="Picture 11" descr="DEAN-PPT-for-Board-Meeting-template-112013-v1.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6166104"/>
            <a:ext cx="9144000" cy="768096"/>
          </a:xfrm>
          <a:prstGeom prst="rect">
            <a:avLst/>
          </a:prstGeom>
        </p:spPr>
      </p:pic>
    </p:spTree>
    <p:extLst>
      <p:ext uri="{BB962C8B-B14F-4D97-AF65-F5344CB8AC3E}">
        <p14:creationId xmlns:p14="http://schemas.microsoft.com/office/powerpoint/2010/main" val="394908633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xStyles>
    <p:titleStyle>
      <a:lvl1pPr algn="l" defTabSz="457200" rtl="0" eaLnBrk="1" latinLnBrk="0" hangingPunct="1">
        <a:spcBef>
          <a:spcPct val="0"/>
        </a:spcBef>
        <a:buNone/>
        <a:defRPr sz="4400" kern="1200">
          <a:solidFill>
            <a:srgbClr val="FFFFFF"/>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Arial Narrow"/>
          <a:ea typeface="+mn-ea"/>
          <a:cs typeface="Arial Narrow"/>
        </a:defRPr>
      </a:lvl1pPr>
      <a:lvl2pPr marL="742950" indent="-285750" algn="l" defTabSz="457200" rtl="0" eaLnBrk="1" latinLnBrk="0" hangingPunct="1">
        <a:spcBef>
          <a:spcPct val="20000"/>
        </a:spcBef>
        <a:buFont typeface="Arial"/>
        <a:buChar char="–"/>
        <a:defRPr sz="2800" kern="1200">
          <a:solidFill>
            <a:srgbClr val="FFFFFF"/>
          </a:solidFill>
          <a:latin typeface="Arial Narrow"/>
          <a:ea typeface="+mn-ea"/>
          <a:cs typeface="Arial Narrow"/>
        </a:defRPr>
      </a:lvl2pPr>
      <a:lvl3pPr marL="1143000" indent="-228600" algn="l" defTabSz="457200" rtl="0" eaLnBrk="1" latinLnBrk="0" hangingPunct="1">
        <a:spcBef>
          <a:spcPct val="20000"/>
        </a:spcBef>
        <a:buFont typeface="Arial"/>
        <a:buChar char="•"/>
        <a:defRPr sz="2400" kern="1200">
          <a:solidFill>
            <a:srgbClr val="FFFFFF"/>
          </a:solidFill>
          <a:latin typeface="Arial Narrow"/>
          <a:ea typeface="+mn-ea"/>
          <a:cs typeface="Arial Narrow"/>
        </a:defRPr>
      </a:lvl3pPr>
      <a:lvl4pPr marL="1600200" indent="-228600" algn="l" defTabSz="457200" rtl="0" eaLnBrk="1" latinLnBrk="0" hangingPunct="1">
        <a:spcBef>
          <a:spcPct val="20000"/>
        </a:spcBef>
        <a:buFont typeface="Arial"/>
        <a:buChar char="–"/>
        <a:defRPr sz="2000" kern="1200">
          <a:solidFill>
            <a:srgbClr val="FFFFFF"/>
          </a:solidFill>
          <a:latin typeface="Arial Narrow"/>
          <a:ea typeface="+mn-ea"/>
          <a:cs typeface="Arial Narrow"/>
        </a:defRPr>
      </a:lvl4pPr>
      <a:lvl5pPr marL="2057400" indent="-228600" algn="l" defTabSz="457200" rtl="0" eaLnBrk="1" latinLnBrk="0" hangingPunct="1">
        <a:spcBef>
          <a:spcPct val="20000"/>
        </a:spcBef>
        <a:buFont typeface="Arial"/>
        <a:buChar char="»"/>
        <a:defRPr sz="2000" kern="1200">
          <a:solidFill>
            <a:srgbClr val="FFFFFF"/>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5791200"/>
            <a:ext cx="2133600" cy="365125"/>
          </a:xfrm>
          <a:prstGeom prst="rect">
            <a:avLst/>
          </a:prstGeom>
        </p:spPr>
        <p:txBody>
          <a:bodyPr vert="horz" lIns="91440" tIns="45720" rIns="91440" bIns="45720" rtlCol="0" anchor="ctr"/>
          <a:lstStyle>
            <a:lvl1pPr algn="l">
              <a:defRPr sz="1200">
                <a:solidFill>
                  <a:srgbClr val="000000"/>
                </a:solidFill>
              </a:defRPr>
            </a:lvl1pPr>
          </a:lstStyle>
          <a:p>
            <a:fld id="{51C66816-737E-A449-BE8F-6A95DADE08C8}" type="datetimeFigureOut">
              <a:rPr lang="en-US" smtClean="0"/>
              <a:pPr/>
              <a:t>3/25/2020</a:t>
            </a:fld>
            <a:endParaRPr lang="en-US" dirty="0"/>
          </a:p>
        </p:txBody>
      </p:sp>
      <p:sp>
        <p:nvSpPr>
          <p:cNvPr id="5" name="Footer Placeholder 4"/>
          <p:cNvSpPr>
            <a:spLocks noGrp="1"/>
          </p:cNvSpPr>
          <p:nvPr>
            <p:ph type="ftr" sz="quarter" idx="3"/>
          </p:nvPr>
        </p:nvSpPr>
        <p:spPr>
          <a:xfrm>
            <a:off x="3124200" y="5791200"/>
            <a:ext cx="2895600" cy="365125"/>
          </a:xfrm>
          <a:prstGeom prst="rect">
            <a:avLst/>
          </a:prstGeom>
        </p:spPr>
        <p:txBody>
          <a:bodyPr vert="horz" lIns="91440" tIns="45720" rIns="91440" bIns="45720" rtlCol="0" anchor="ctr"/>
          <a:lstStyle>
            <a:lvl1pPr algn="ctr">
              <a:defRPr sz="1200">
                <a:solidFill>
                  <a:srgbClr val="000000"/>
                </a:solidFill>
              </a:defRPr>
            </a:lvl1pPr>
          </a:lstStyle>
          <a:p>
            <a:endParaRPr lang="en-US" dirty="0"/>
          </a:p>
        </p:txBody>
      </p:sp>
      <p:sp>
        <p:nvSpPr>
          <p:cNvPr id="6" name="Slide Number Placeholder 5"/>
          <p:cNvSpPr>
            <a:spLocks noGrp="1"/>
          </p:cNvSpPr>
          <p:nvPr>
            <p:ph type="sldNum" sz="quarter" idx="4"/>
          </p:nvPr>
        </p:nvSpPr>
        <p:spPr>
          <a:xfrm>
            <a:off x="6553200" y="5791200"/>
            <a:ext cx="2133600" cy="365125"/>
          </a:xfrm>
          <a:prstGeom prst="rect">
            <a:avLst/>
          </a:prstGeom>
        </p:spPr>
        <p:txBody>
          <a:bodyPr vert="horz" lIns="91440" tIns="45720" rIns="91440" bIns="45720" rtlCol="0" anchor="ctr"/>
          <a:lstStyle>
            <a:lvl1pPr algn="r">
              <a:defRPr sz="1200">
                <a:solidFill>
                  <a:srgbClr val="000000"/>
                </a:solidFill>
              </a:defRPr>
            </a:lvl1pPr>
          </a:lstStyle>
          <a:p>
            <a:fld id="{4839122B-9D80-5645-88B5-C5658B4C6426}" type="slidenum">
              <a:rPr lang="en-US" smtClean="0"/>
              <a:pPr/>
              <a:t>‹#›</a:t>
            </a:fld>
            <a:endParaRPr lang="en-US" dirty="0"/>
          </a:p>
        </p:txBody>
      </p:sp>
      <p:pic>
        <p:nvPicPr>
          <p:cNvPr id="12" name="Picture 11" descr="DEAN-PPT-for-Board-Meeting-template-112013-v1.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6166104"/>
            <a:ext cx="9144000" cy="768096"/>
          </a:xfrm>
          <a:prstGeom prst="rect">
            <a:avLst/>
          </a:prstGeom>
        </p:spPr>
      </p:pic>
    </p:spTree>
    <p:extLst>
      <p:ext uri="{BB962C8B-B14F-4D97-AF65-F5344CB8AC3E}">
        <p14:creationId xmlns:p14="http://schemas.microsoft.com/office/powerpoint/2010/main" val="359232672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Lst>
  <p:txStyles>
    <p:titleStyle>
      <a:lvl1pPr algn="l" defTabSz="457200" rtl="0" eaLnBrk="1" latinLnBrk="0" hangingPunct="1">
        <a:spcBef>
          <a:spcPct val="0"/>
        </a:spcBef>
        <a:buNone/>
        <a:defRPr sz="4400" kern="1200">
          <a:solidFill>
            <a:schemeClr val="tx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rgbClr val="000000"/>
          </a:solidFill>
          <a:latin typeface="Arial Narrow"/>
          <a:ea typeface="+mn-ea"/>
          <a:cs typeface="Arial Narrow"/>
        </a:defRPr>
      </a:lvl1pPr>
      <a:lvl2pPr marL="742950" indent="-285750" algn="l" defTabSz="457200" rtl="0" eaLnBrk="1" latinLnBrk="0" hangingPunct="1">
        <a:spcBef>
          <a:spcPct val="20000"/>
        </a:spcBef>
        <a:buFont typeface="Arial"/>
        <a:buChar char="–"/>
        <a:defRPr sz="2800" kern="1200">
          <a:solidFill>
            <a:srgbClr val="000000"/>
          </a:solidFill>
          <a:latin typeface="Arial Narrow"/>
          <a:ea typeface="+mn-ea"/>
          <a:cs typeface="Arial Narrow"/>
        </a:defRPr>
      </a:lvl2pPr>
      <a:lvl3pPr marL="1143000" indent="-228600" algn="l" defTabSz="457200" rtl="0" eaLnBrk="1" latinLnBrk="0" hangingPunct="1">
        <a:spcBef>
          <a:spcPct val="20000"/>
        </a:spcBef>
        <a:buFont typeface="Arial"/>
        <a:buChar char="•"/>
        <a:defRPr sz="2400" kern="1200">
          <a:solidFill>
            <a:srgbClr val="000000"/>
          </a:solidFill>
          <a:latin typeface="Arial Narrow"/>
          <a:ea typeface="+mn-ea"/>
          <a:cs typeface="Arial Narrow"/>
        </a:defRPr>
      </a:lvl3pPr>
      <a:lvl4pPr marL="1600200" indent="-228600" algn="l" defTabSz="457200" rtl="0" eaLnBrk="1" latinLnBrk="0" hangingPunct="1">
        <a:spcBef>
          <a:spcPct val="20000"/>
        </a:spcBef>
        <a:buFont typeface="Arial"/>
        <a:buChar char="–"/>
        <a:defRPr sz="2000" kern="1200">
          <a:solidFill>
            <a:srgbClr val="000000"/>
          </a:solidFill>
          <a:latin typeface="Arial Narrow"/>
          <a:ea typeface="+mn-ea"/>
          <a:cs typeface="Arial Narrow"/>
        </a:defRPr>
      </a:lvl4pPr>
      <a:lvl5pPr marL="2057400" indent="-228600" algn="l" defTabSz="457200" rtl="0" eaLnBrk="1" latinLnBrk="0" hangingPunct="1">
        <a:spcBef>
          <a:spcPct val="20000"/>
        </a:spcBef>
        <a:buFont typeface="Arial"/>
        <a:buChar char="»"/>
        <a:defRPr sz="2000" kern="1200">
          <a:solidFill>
            <a:srgbClr val="000000"/>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D97C6-C6DF-534E-945B-FB21EB33BF71}" type="datetimeFigureOut">
              <a:rPr lang="en-US" smtClean="0"/>
              <a:t>3/25/2020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31FE0-6848-AE49-99FD-F271823D05CB}" type="slidenum">
              <a:rPr lang="en-US" smtClean="0"/>
              <a:t>‹#›</a:t>
            </a:fld>
            <a:endParaRPr lang="en-US" dirty="0"/>
          </a:p>
        </p:txBody>
      </p:sp>
      <p:pic>
        <p:nvPicPr>
          <p:cNvPr id="7" name="Picture 6" descr="MKT NYLS PPT Template 2014 bg_2.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15632517"/>
      </p:ext>
    </p:extLst>
  </p:cSld>
  <p:clrMap bg1="lt1" tx1="dk1" bg2="lt2" tx2="dk2" accent1="accent1" accent2="accent2" accent3="accent3" accent4="accent4" accent5="accent5" accent6="accent6" hlink="hlink" folHlink="folHlink"/>
  <p:sldLayoutIdLst>
    <p:sldLayoutId id="214748365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D97C6-C6DF-534E-945B-FB21EB33BF71}" type="datetimeFigureOut">
              <a:rPr lang="en-US" smtClean="0"/>
              <a:t>3/25/2020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31FE0-6848-AE49-99FD-F271823D05CB}" type="slidenum">
              <a:rPr lang="en-US" smtClean="0"/>
              <a:t>‹#›</a:t>
            </a:fld>
            <a:endParaRPr lang="en-US" dirty="0"/>
          </a:p>
        </p:txBody>
      </p:sp>
      <p:pic>
        <p:nvPicPr>
          <p:cNvPr id="8" name="Picture 7" descr="MKT NYLS PPT Template 2014 bg_3.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176535"/>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D97C6-C6DF-534E-945B-FB21EB33BF71}" type="datetimeFigureOut">
              <a:rPr lang="en-US" smtClean="0"/>
              <a:t>3/25/2020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31FE0-6848-AE49-99FD-F271823D05CB}" type="slidenum">
              <a:rPr lang="en-US" smtClean="0"/>
              <a:t>‹#›</a:t>
            </a:fld>
            <a:endParaRPr lang="en-US" dirty="0"/>
          </a:p>
        </p:txBody>
      </p:sp>
      <p:pic>
        <p:nvPicPr>
          <p:cNvPr id="7" name="Picture 6" descr="MKT NYLS PPT Template 2014 bg_4.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958136"/>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D97C6-C6DF-534E-945B-FB21EB33BF71}" type="datetimeFigureOut">
              <a:rPr lang="en-US" smtClean="0"/>
              <a:t>3/25/2020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31FE0-6848-AE49-99FD-F271823D05CB}" type="slidenum">
              <a:rPr lang="en-US" smtClean="0"/>
              <a:t>‹#›</a:t>
            </a:fld>
            <a:endParaRPr lang="en-US" dirty="0"/>
          </a:p>
        </p:txBody>
      </p:sp>
      <p:pic>
        <p:nvPicPr>
          <p:cNvPr id="7" name="Picture 6" descr="MKT NYLS PPT Template 2014 bg_5.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958136"/>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D97C6-C6DF-534E-945B-FB21EB33BF71}" type="datetimeFigureOut">
              <a:rPr lang="en-US" smtClean="0"/>
              <a:t>3/25/2020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31FE0-6848-AE49-99FD-F271823D05CB}" type="slidenum">
              <a:rPr lang="en-US" smtClean="0"/>
              <a:t>‹#›</a:t>
            </a:fld>
            <a:endParaRPr lang="en-US" dirty="0"/>
          </a:p>
        </p:txBody>
      </p:sp>
      <p:pic>
        <p:nvPicPr>
          <p:cNvPr id="7" name="Picture 6" descr="MKT NYLS PPT Template 2014 bg_6.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958136"/>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D97C6-C6DF-534E-945B-FB21EB33BF71}" type="datetimeFigureOut">
              <a:rPr lang="en-US" smtClean="0"/>
              <a:t>3/25/2020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31FE0-6848-AE49-99FD-F271823D05CB}" type="slidenum">
              <a:rPr lang="en-US" smtClean="0"/>
              <a:t>‹#›</a:t>
            </a:fld>
            <a:endParaRPr lang="en-US" dirty="0"/>
          </a:p>
        </p:txBody>
      </p:sp>
      <p:pic>
        <p:nvPicPr>
          <p:cNvPr id="7" name="Picture 6" descr="MKT NYLS PPT Template 2014 bg_7.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958136"/>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D97C6-C6DF-534E-945B-FB21EB33BF71}" type="datetimeFigureOut">
              <a:rPr lang="en-US" smtClean="0"/>
              <a:t>3/25/2020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31FE0-6848-AE49-99FD-F271823D05CB}" type="slidenum">
              <a:rPr lang="en-US" smtClean="0"/>
              <a:t>‹#›</a:t>
            </a:fld>
            <a:endParaRPr lang="en-US" dirty="0"/>
          </a:p>
        </p:txBody>
      </p:sp>
      <p:pic>
        <p:nvPicPr>
          <p:cNvPr id="7" name="Picture 6" descr="MKT NYLS PPT Template 2014 bg_8.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958136"/>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5791200"/>
            <a:ext cx="2133600" cy="365125"/>
          </a:xfrm>
          <a:prstGeom prst="rect">
            <a:avLst/>
          </a:prstGeom>
        </p:spPr>
        <p:txBody>
          <a:bodyPr vert="horz" lIns="91440" tIns="45720" rIns="91440" bIns="45720" rtlCol="0" anchor="ctr"/>
          <a:lstStyle>
            <a:lvl1pPr algn="l">
              <a:defRPr sz="1200">
                <a:solidFill>
                  <a:srgbClr val="FFFFFF"/>
                </a:solidFill>
              </a:defRPr>
            </a:lvl1pPr>
          </a:lstStyle>
          <a:p>
            <a:fld id="{51C66816-737E-A449-BE8F-6A95DADE08C8}" type="datetimeFigureOut">
              <a:rPr lang="en-US" smtClean="0"/>
              <a:pPr/>
              <a:t>3/25/2020</a:t>
            </a:fld>
            <a:endParaRPr lang="en-US" dirty="0"/>
          </a:p>
        </p:txBody>
      </p:sp>
      <p:sp>
        <p:nvSpPr>
          <p:cNvPr id="5" name="Footer Placeholder 4"/>
          <p:cNvSpPr>
            <a:spLocks noGrp="1"/>
          </p:cNvSpPr>
          <p:nvPr>
            <p:ph type="ftr" sz="quarter" idx="3"/>
          </p:nvPr>
        </p:nvSpPr>
        <p:spPr>
          <a:xfrm>
            <a:off x="3124200" y="5791200"/>
            <a:ext cx="2895600" cy="365125"/>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6553200" y="5791200"/>
            <a:ext cx="2133600" cy="365125"/>
          </a:xfrm>
          <a:prstGeom prst="rect">
            <a:avLst/>
          </a:prstGeom>
        </p:spPr>
        <p:txBody>
          <a:bodyPr vert="horz" lIns="91440" tIns="45720" rIns="91440" bIns="45720" rtlCol="0" anchor="ctr"/>
          <a:lstStyle>
            <a:lvl1pPr algn="r">
              <a:defRPr sz="1200">
                <a:solidFill>
                  <a:srgbClr val="FFFFFF"/>
                </a:solidFill>
              </a:defRPr>
            </a:lvl1pPr>
          </a:lstStyle>
          <a:p>
            <a:fld id="{4839122B-9D80-5645-88B5-C5658B4C6426}" type="slidenum">
              <a:rPr lang="en-US" smtClean="0"/>
              <a:pPr/>
              <a:t>‹#›</a:t>
            </a:fld>
            <a:endParaRPr lang="en-US" dirty="0"/>
          </a:p>
        </p:txBody>
      </p:sp>
      <p:pic>
        <p:nvPicPr>
          <p:cNvPr id="12" name="Picture 11" descr="DEAN-PPT-for-Board-Meeting-template-112013-v1.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6166104"/>
            <a:ext cx="9144000" cy="768096"/>
          </a:xfrm>
          <a:prstGeom prst="rect">
            <a:avLst/>
          </a:prstGeom>
        </p:spPr>
      </p:pic>
    </p:spTree>
    <p:extLst>
      <p:ext uri="{BB962C8B-B14F-4D97-AF65-F5344CB8AC3E}">
        <p14:creationId xmlns:p14="http://schemas.microsoft.com/office/powerpoint/2010/main" val="216877599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99" r:id="rId5"/>
    <p:sldLayoutId id="2147483701" r:id="rId6"/>
  </p:sldLayoutIdLst>
  <p:txStyles>
    <p:titleStyle>
      <a:lvl1pPr algn="l" defTabSz="457200" rtl="0" eaLnBrk="1" latinLnBrk="0" hangingPunct="1">
        <a:spcBef>
          <a:spcPct val="0"/>
        </a:spcBef>
        <a:buNone/>
        <a:defRPr sz="4400" kern="1200">
          <a:solidFill>
            <a:srgbClr val="FFFFFF"/>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Arial Narrow"/>
          <a:ea typeface="+mn-ea"/>
          <a:cs typeface="Arial Narrow"/>
        </a:defRPr>
      </a:lvl1pPr>
      <a:lvl2pPr marL="742950" indent="-285750" algn="l" defTabSz="457200" rtl="0" eaLnBrk="1" latinLnBrk="0" hangingPunct="1">
        <a:spcBef>
          <a:spcPct val="20000"/>
        </a:spcBef>
        <a:buFont typeface="Arial"/>
        <a:buChar char="–"/>
        <a:defRPr sz="2800" kern="1200">
          <a:solidFill>
            <a:srgbClr val="FFFFFF"/>
          </a:solidFill>
          <a:latin typeface="Arial Narrow"/>
          <a:ea typeface="+mn-ea"/>
          <a:cs typeface="Arial Narrow"/>
        </a:defRPr>
      </a:lvl2pPr>
      <a:lvl3pPr marL="1143000" indent="-228600" algn="l" defTabSz="457200" rtl="0" eaLnBrk="1" latinLnBrk="0" hangingPunct="1">
        <a:spcBef>
          <a:spcPct val="20000"/>
        </a:spcBef>
        <a:buFont typeface="Arial"/>
        <a:buChar char="•"/>
        <a:defRPr sz="2400" kern="1200">
          <a:solidFill>
            <a:srgbClr val="FFFFFF"/>
          </a:solidFill>
          <a:latin typeface="Arial Narrow"/>
          <a:ea typeface="+mn-ea"/>
          <a:cs typeface="Arial Narrow"/>
        </a:defRPr>
      </a:lvl3pPr>
      <a:lvl4pPr marL="1600200" indent="-228600" algn="l" defTabSz="457200" rtl="0" eaLnBrk="1" latinLnBrk="0" hangingPunct="1">
        <a:spcBef>
          <a:spcPct val="20000"/>
        </a:spcBef>
        <a:buFont typeface="Arial"/>
        <a:buChar char="–"/>
        <a:defRPr sz="2000" kern="1200">
          <a:solidFill>
            <a:srgbClr val="FFFFFF"/>
          </a:solidFill>
          <a:latin typeface="Arial Narrow"/>
          <a:ea typeface="+mn-ea"/>
          <a:cs typeface="Arial Narrow"/>
        </a:defRPr>
      </a:lvl4pPr>
      <a:lvl5pPr marL="2057400" indent="-228600" algn="l" defTabSz="457200" rtl="0" eaLnBrk="1" latinLnBrk="0" hangingPunct="1">
        <a:spcBef>
          <a:spcPct val="20000"/>
        </a:spcBef>
        <a:buFont typeface="Arial"/>
        <a:buChar char="»"/>
        <a:defRPr sz="2000" kern="1200">
          <a:solidFill>
            <a:srgbClr val="FFFFFF"/>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hyperlink" Target="http://www.brainwaves.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hyperlink" Target="http://r20.rs6.net/tn.jsp?f=001uN9_bAjCWoAH7b8yd4NPftnfaDJb5Yv14M94u6uET7yXPbN768nSILohEqueEF3ymgl2r6Di3cyGodiVr3wDYNmwOuSIuhoI2wRJJxO3byvfPacXgpYqvSmxAnBJl-ryyLBEg7B0w7TbZyxWIijmYJjH5fXR3SizkN2vHjKDy2BdlhyLn5MGAA==&amp;c=_xrStabnoQ74xTyJ_RTww7l3SP3l3__FzA_ZYC1oTS9nu3P8q_Tf9A==&amp;ch=hoHrm9ZBpheJlKw-kbOwGWIwKId9Ga0u2iMUXGwJeSU8CpSkgF8zCQ=="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hyperlink" Target="https://creativecommons.org/licenses/by-nc-nd/3.0/" TargetMode="External"/><Relationship Id="rId4" Type="http://schemas.openxmlformats.org/officeDocument/2006/relationships/hyperlink" Target="https://www.nurse24.it/specializzazioni/aisla-premia-giovani-infermieri-neo-laureati.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038600"/>
            <a:ext cx="7772400" cy="2514600"/>
          </a:xfrm>
        </p:spPr>
        <p:txBody>
          <a:bodyPr>
            <a:normAutofit/>
          </a:bodyPr>
          <a:lstStyle/>
          <a:p>
            <a:pPr algn="ctr"/>
            <a:r>
              <a:rPr lang="en-US" dirty="0">
                <a:solidFill>
                  <a:schemeClr val="accent1"/>
                </a:solidFill>
              </a:rPr>
              <a:t>Time Management</a:t>
            </a:r>
            <a:r>
              <a:rPr lang="en-US" dirty="0"/>
              <a:t> </a:t>
            </a:r>
            <a:br>
              <a:rPr lang="en-US" dirty="0"/>
            </a:br>
            <a:r>
              <a:rPr lang="en-US" sz="1600" dirty="0"/>
              <a:t>Paulina Davis</a:t>
            </a:r>
            <a:br>
              <a:rPr lang="en-US" sz="1600" dirty="0"/>
            </a:br>
            <a:r>
              <a:rPr lang="en-US" sz="1600" dirty="0"/>
              <a:t>Assistant Dean for Academic Success, New York Law School</a:t>
            </a:r>
            <a:br>
              <a:rPr lang="en-US" sz="1600" dirty="0"/>
            </a:br>
            <a:r>
              <a:rPr lang="en-US" sz="1600" dirty="0"/>
              <a:t>National Academic Success Call on Transition to Distance Learning </a:t>
            </a:r>
            <a:br>
              <a:rPr lang="en-US" sz="1600" dirty="0"/>
            </a:br>
            <a:r>
              <a:rPr lang="en-US" sz="1600" dirty="0"/>
              <a:t>March 20, 2020</a:t>
            </a:r>
            <a:r>
              <a:rPr lang="en-US" dirty="0"/>
              <a:t>   </a:t>
            </a:r>
          </a:p>
        </p:txBody>
      </p:sp>
    </p:spTree>
    <p:extLst>
      <p:ext uri="{BB962C8B-B14F-4D97-AF65-F5344CB8AC3E}">
        <p14:creationId xmlns:p14="http://schemas.microsoft.com/office/powerpoint/2010/main" val="2099334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Executive Functioning Skills?</a:t>
            </a:r>
          </a:p>
        </p:txBody>
      </p:sp>
      <p:pic>
        <p:nvPicPr>
          <p:cNvPr id="15" name="Content Placeholder 14"/>
          <p:cNvPicPr>
            <a:picLocks noGrp="1" noChangeAspect="1"/>
          </p:cNvPicPr>
          <p:nvPr>
            <p:ph idx="1"/>
          </p:nvPr>
        </p:nvPicPr>
        <p:blipFill>
          <a:blip r:embed="rId3"/>
          <a:stretch>
            <a:fillRect/>
          </a:stretch>
        </p:blipFill>
        <p:spPr>
          <a:xfrm>
            <a:off x="2084082" y="1676399"/>
            <a:ext cx="5154918" cy="3631353"/>
          </a:xfrm>
          <a:prstGeom prst="rect">
            <a:avLst/>
          </a:prstGeom>
        </p:spPr>
      </p:pic>
      <p:sp>
        <p:nvSpPr>
          <p:cNvPr id="16" name="TextBox 15"/>
          <p:cNvSpPr txBox="1"/>
          <p:nvPr/>
        </p:nvSpPr>
        <p:spPr>
          <a:xfrm>
            <a:off x="457200" y="6096000"/>
            <a:ext cx="4648200" cy="261610"/>
          </a:xfrm>
          <a:prstGeom prst="rect">
            <a:avLst/>
          </a:prstGeom>
          <a:noFill/>
        </p:spPr>
        <p:txBody>
          <a:bodyPr wrap="square" rtlCol="0">
            <a:spAutoFit/>
          </a:bodyPr>
          <a:lstStyle/>
          <a:p>
            <a:r>
              <a:rPr lang="en-US" sz="1100" dirty="0"/>
              <a:t>Image Source: </a:t>
            </a:r>
            <a:r>
              <a:rPr lang="en-US" sz="1100" dirty="0">
                <a:hlinkClick r:id="rId4"/>
              </a:rPr>
              <a:t>http://www.brainwaves.com/</a:t>
            </a:r>
            <a:endParaRPr lang="en-US" sz="1100" dirty="0"/>
          </a:p>
        </p:txBody>
      </p:sp>
    </p:spTree>
    <p:extLst>
      <p:ext uri="{BB962C8B-B14F-4D97-AF65-F5344CB8AC3E}">
        <p14:creationId xmlns:p14="http://schemas.microsoft.com/office/powerpoint/2010/main" val="3463982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Executive Functioning Skills?</a:t>
            </a:r>
          </a:p>
        </p:txBody>
      </p:sp>
      <p:sp>
        <p:nvSpPr>
          <p:cNvPr id="3" name="Content Placeholder 2"/>
          <p:cNvSpPr>
            <a:spLocks noGrp="1"/>
          </p:cNvSpPr>
          <p:nvPr>
            <p:ph idx="1"/>
          </p:nvPr>
        </p:nvSpPr>
        <p:spPr/>
        <p:txBody>
          <a:bodyPr numCol="2"/>
          <a:lstStyle/>
          <a:p>
            <a:r>
              <a:rPr lang="en-US" dirty="0"/>
              <a:t>Emotional control</a:t>
            </a:r>
          </a:p>
          <a:p>
            <a:r>
              <a:rPr lang="en-US" dirty="0"/>
              <a:t>Flexibility </a:t>
            </a:r>
          </a:p>
          <a:p>
            <a:r>
              <a:rPr lang="en-US" dirty="0"/>
              <a:t>Goal-directed persistence</a:t>
            </a:r>
          </a:p>
          <a:p>
            <a:r>
              <a:rPr lang="en-US" dirty="0"/>
              <a:t>Metacognition</a:t>
            </a:r>
          </a:p>
          <a:p>
            <a:r>
              <a:rPr lang="en-US" dirty="0"/>
              <a:t>Organization</a:t>
            </a:r>
          </a:p>
          <a:p>
            <a:r>
              <a:rPr lang="en-US" dirty="0"/>
              <a:t>Planning/prioritizing	</a:t>
            </a:r>
          </a:p>
          <a:p>
            <a:r>
              <a:rPr lang="en-US" dirty="0"/>
              <a:t>Response inhibition</a:t>
            </a:r>
          </a:p>
          <a:p>
            <a:r>
              <a:rPr lang="en-US" dirty="0"/>
              <a:t>Stress tolerance</a:t>
            </a:r>
          </a:p>
          <a:p>
            <a:r>
              <a:rPr lang="en-US" dirty="0"/>
              <a:t>Shifting*</a:t>
            </a:r>
          </a:p>
          <a:p>
            <a:r>
              <a:rPr lang="en-US" dirty="0"/>
              <a:t>Sustained attention</a:t>
            </a:r>
          </a:p>
          <a:p>
            <a:r>
              <a:rPr lang="en-US" dirty="0"/>
              <a:t>Task initiation</a:t>
            </a:r>
          </a:p>
          <a:p>
            <a:r>
              <a:rPr lang="en-US" dirty="0"/>
              <a:t>Time management</a:t>
            </a:r>
          </a:p>
          <a:p>
            <a:r>
              <a:rPr lang="en-US" dirty="0"/>
              <a:t>Working Memory</a:t>
            </a:r>
          </a:p>
        </p:txBody>
      </p:sp>
      <p:sp>
        <p:nvSpPr>
          <p:cNvPr id="4" name="TextBox 3"/>
          <p:cNvSpPr txBox="1"/>
          <p:nvPr/>
        </p:nvSpPr>
        <p:spPr>
          <a:xfrm>
            <a:off x="762000" y="5735473"/>
            <a:ext cx="7620000" cy="600164"/>
          </a:xfrm>
          <a:prstGeom prst="rect">
            <a:avLst/>
          </a:prstGeom>
          <a:noFill/>
        </p:spPr>
        <p:txBody>
          <a:bodyPr wrap="square" rtlCol="0">
            <a:spAutoFit/>
          </a:bodyPr>
          <a:lstStyle/>
          <a:p>
            <a:r>
              <a:rPr lang="en-US" sz="1100" dirty="0"/>
              <a:t>Source: Dawson, Peg and Richard Guare, </a:t>
            </a:r>
            <a:r>
              <a:rPr lang="en-US" sz="1100" i="1" dirty="0"/>
              <a:t>The Smart but Scattered Guide to Success: How to Use Your Brain’s Executive Skills to Keep Up, Stay Calm, and Get Organized at Work and Home</a:t>
            </a:r>
            <a:r>
              <a:rPr lang="en-US" sz="1100" dirty="0"/>
              <a:t>. New York, Guilford Press, 2016. </a:t>
            </a:r>
          </a:p>
          <a:p>
            <a:r>
              <a:rPr lang="en-US" sz="1100" dirty="0"/>
              <a:t>*Source: Meltzer, Lynn. </a:t>
            </a:r>
            <a:r>
              <a:rPr lang="en-US" sz="1100" i="1" dirty="0"/>
              <a:t>Promoting Executive Function in the Classroom</a:t>
            </a:r>
            <a:r>
              <a:rPr lang="en-US" sz="1100" dirty="0"/>
              <a:t>. New York, Guilford Press, 2010.</a:t>
            </a:r>
          </a:p>
        </p:txBody>
      </p:sp>
    </p:spTree>
    <p:extLst>
      <p:ext uri="{BB962C8B-B14F-4D97-AF65-F5344CB8AC3E}">
        <p14:creationId xmlns:p14="http://schemas.microsoft.com/office/powerpoint/2010/main" val="2706671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B395C-79ED-9D4B-8293-32398795053E}"/>
              </a:ext>
            </a:extLst>
          </p:cNvPr>
          <p:cNvSpPr>
            <a:spLocks noGrp="1"/>
          </p:cNvSpPr>
          <p:nvPr>
            <p:ph type="title"/>
          </p:nvPr>
        </p:nvSpPr>
        <p:spPr/>
        <p:txBody>
          <a:bodyPr/>
          <a:lstStyle/>
          <a:p>
            <a:r>
              <a:rPr lang="en-US" dirty="0"/>
              <a:t>Time Management-Definition</a:t>
            </a:r>
          </a:p>
        </p:txBody>
      </p:sp>
      <p:sp>
        <p:nvSpPr>
          <p:cNvPr id="3" name="Content Placeholder 2">
            <a:extLst>
              <a:ext uri="{FF2B5EF4-FFF2-40B4-BE49-F238E27FC236}">
                <a16:creationId xmlns:a16="http://schemas.microsoft.com/office/drawing/2014/main" id="{E6687B7A-6D26-7648-A76B-BA229F9ED6E5}"/>
              </a:ext>
            </a:extLst>
          </p:cNvPr>
          <p:cNvSpPr>
            <a:spLocks noGrp="1"/>
          </p:cNvSpPr>
          <p:nvPr>
            <p:ph idx="1"/>
          </p:nvPr>
        </p:nvSpPr>
        <p:spPr/>
        <p:txBody>
          <a:bodyPr>
            <a:normAutofit/>
          </a:bodyPr>
          <a:lstStyle/>
          <a:p>
            <a:pPr marL="0" indent="0">
              <a:buNone/>
            </a:pPr>
            <a:r>
              <a:rPr lang="en-US" dirty="0"/>
              <a:t>“The capacity to estimate how much time one has, how to allocate it, and how to stay within time limits and deadlines. It also involves a sense that time is important.” </a:t>
            </a:r>
          </a:p>
          <a:p>
            <a:pPr marL="0" indent="0">
              <a:buNone/>
            </a:pPr>
            <a:endParaRPr lang="en-US"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r>
              <a:rPr lang="en-US" sz="1100" dirty="0"/>
              <a:t>Source: Guilford Press, </a:t>
            </a:r>
            <a:r>
              <a:rPr lang="en-US" sz="1100" i="1" dirty="0"/>
              <a:t>Definition of Terms</a:t>
            </a:r>
            <a:r>
              <a:rPr lang="en-US" sz="1100" dirty="0"/>
              <a:t>, SMART BUT SCATTERED KIDS, </a:t>
            </a:r>
            <a:r>
              <a:rPr lang="en-US" sz="1100" b="1" u="sng" dirty="0">
                <a:hlinkClick r:id="rId3"/>
              </a:rPr>
              <a:t>https://www.smartbutscatteredkids.com/about/terms/</a:t>
            </a:r>
            <a:r>
              <a:rPr lang="en-US" sz="1100" dirty="0"/>
              <a:t> (last visited, Mar. 19, 2020)</a:t>
            </a:r>
          </a:p>
        </p:txBody>
      </p:sp>
    </p:spTree>
    <p:extLst>
      <p:ext uri="{BB962C8B-B14F-4D97-AF65-F5344CB8AC3E}">
        <p14:creationId xmlns:p14="http://schemas.microsoft.com/office/powerpoint/2010/main" val="2214253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C0BE8-C6D1-9A4C-9FB0-313C360A25B5}"/>
              </a:ext>
            </a:extLst>
          </p:cNvPr>
          <p:cNvSpPr>
            <a:spLocks noGrp="1"/>
          </p:cNvSpPr>
          <p:nvPr>
            <p:ph type="title"/>
          </p:nvPr>
        </p:nvSpPr>
        <p:spPr/>
        <p:txBody>
          <a:bodyPr/>
          <a:lstStyle/>
          <a:p>
            <a:r>
              <a:rPr lang="en-US" dirty="0"/>
              <a:t>Time Management-Coaching</a:t>
            </a:r>
          </a:p>
        </p:txBody>
      </p:sp>
      <p:pic>
        <p:nvPicPr>
          <p:cNvPr id="6" name="Content Placeholder 5" descr="Nurse Coach: Aisla premia giovani Infermieri neo-laureati">
            <a:extLst>
              <a:ext uri="{FF2B5EF4-FFF2-40B4-BE49-F238E27FC236}">
                <a16:creationId xmlns:a16="http://schemas.microsoft.com/office/drawing/2014/main" id="{7D887C01-1F9F-9C47-BC74-0FFE050B7523}"/>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913949" y="3940920"/>
            <a:ext cx="3156850" cy="2367638"/>
          </a:xfrm>
        </p:spPr>
      </p:pic>
      <p:sp>
        <p:nvSpPr>
          <p:cNvPr id="7" name="TextBox 6">
            <a:extLst>
              <a:ext uri="{FF2B5EF4-FFF2-40B4-BE49-F238E27FC236}">
                <a16:creationId xmlns:a16="http://schemas.microsoft.com/office/drawing/2014/main" id="{BFF09BE2-1F7D-EA4D-BF2D-75CAA64E5465}"/>
              </a:ext>
            </a:extLst>
          </p:cNvPr>
          <p:cNvSpPr txBox="1"/>
          <p:nvPr/>
        </p:nvSpPr>
        <p:spPr>
          <a:xfrm>
            <a:off x="2928540" y="6267581"/>
            <a:ext cx="3286919" cy="230832"/>
          </a:xfrm>
          <a:prstGeom prst="rect">
            <a:avLst/>
          </a:prstGeom>
          <a:noFill/>
        </p:spPr>
        <p:txBody>
          <a:bodyPr wrap="square" rtlCol="0">
            <a:spAutoFit/>
          </a:bodyPr>
          <a:lstStyle/>
          <a:p>
            <a:r>
              <a:rPr lang="en-US" sz="900" dirty="0">
                <a:hlinkClick r:id="rId4" tooltip="https://www.nurse24.it/specializzazioni/aisla-premia-giovani-infermieri-neo-laureati.html"/>
              </a:rPr>
              <a:t>This Photo</a:t>
            </a:r>
            <a:r>
              <a:rPr lang="en-US" sz="900" dirty="0"/>
              <a:t> by Unknown Author is licensed under </a:t>
            </a:r>
            <a:r>
              <a:rPr lang="en-US" sz="900" dirty="0">
                <a:hlinkClick r:id="rId5" tooltip="https://creativecommons.org/licenses/by-nc-nd/3.0/"/>
              </a:rPr>
              <a:t>CC BY-NC-ND</a:t>
            </a:r>
            <a:endParaRPr lang="en-US" sz="900" dirty="0"/>
          </a:p>
        </p:txBody>
      </p:sp>
      <p:sp>
        <p:nvSpPr>
          <p:cNvPr id="8" name="TextBox 7">
            <a:extLst>
              <a:ext uri="{FF2B5EF4-FFF2-40B4-BE49-F238E27FC236}">
                <a16:creationId xmlns:a16="http://schemas.microsoft.com/office/drawing/2014/main" id="{5D8EEA93-9D43-1348-AAD6-7C7AC3BCBE81}"/>
              </a:ext>
            </a:extLst>
          </p:cNvPr>
          <p:cNvSpPr txBox="1"/>
          <p:nvPr/>
        </p:nvSpPr>
        <p:spPr>
          <a:xfrm>
            <a:off x="739118" y="1272981"/>
            <a:ext cx="822960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When do you begin assignments? (task initiation)</a:t>
            </a:r>
          </a:p>
          <a:p>
            <a:pPr marL="285750" indent="-285750">
              <a:buFont typeface="Arial" panose="020B0604020202020204" pitchFamily="34" charset="0"/>
              <a:buChar char="•"/>
            </a:pPr>
            <a:r>
              <a:rPr lang="en-US" dirty="0"/>
              <a:t>Does your mind wander or are you easily distracted when working on assignments? (sustained attention)</a:t>
            </a:r>
          </a:p>
          <a:p>
            <a:pPr marL="285750" indent="-285750">
              <a:buFont typeface="Arial" panose="020B0604020202020204" pitchFamily="34" charset="0"/>
              <a:buChar char="•"/>
            </a:pPr>
            <a:r>
              <a:rPr lang="en-US" dirty="0"/>
              <a:t>Have you made a list of steps you needed to complete the assignment (or study tasks more broadly)? (planning)</a:t>
            </a:r>
          </a:p>
          <a:p>
            <a:pPr marL="285750" indent="-285750">
              <a:buFont typeface="Arial" panose="020B0604020202020204" pitchFamily="34" charset="0"/>
              <a:buChar char="•"/>
            </a:pPr>
            <a:r>
              <a:rPr lang="en-US" dirty="0"/>
              <a:t>Do you have trouble finding materials or documents you need to work on an assignment? (organization)</a:t>
            </a:r>
          </a:p>
          <a:p>
            <a:pPr marL="285750" indent="-285750">
              <a:buFont typeface="Arial" panose="020B0604020202020204" pitchFamily="34" charset="0"/>
              <a:buChar char="•"/>
            </a:pPr>
            <a:r>
              <a:rPr lang="en-US" dirty="0"/>
              <a:t>Do you  feel frustrated when given new assignments you hadn’t planned for and does that slow you down? (stress tolerance and flexibility)</a:t>
            </a:r>
          </a:p>
          <a:p>
            <a:pPr marL="285750" indent="-285750">
              <a:buFont typeface="Arial" panose="020B0604020202020204" pitchFamily="34" charset="0"/>
              <a:buChar char="•"/>
            </a:pPr>
            <a:r>
              <a:rPr lang="en-US" dirty="0"/>
              <a:t>Are you unable to work when feeling overwhelmed? (emotional control)</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37946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Strategies for Improving Time Management Skills</a:t>
            </a:r>
          </a:p>
        </p:txBody>
      </p:sp>
      <p:sp>
        <p:nvSpPr>
          <p:cNvPr id="3" name="Content Placeholder 2"/>
          <p:cNvSpPr>
            <a:spLocks noGrp="1"/>
          </p:cNvSpPr>
          <p:nvPr>
            <p:ph idx="1"/>
          </p:nvPr>
        </p:nvSpPr>
        <p:spPr/>
        <p:txBody>
          <a:bodyPr>
            <a:normAutofit fontScale="77500" lnSpcReduction="20000"/>
          </a:bodyPr>
          <a:lstStyle/>
          <a:p>
            <a:r>
              <a:rPr lang="en-US" dirty="0"/>
              <a:t>Simple plan, in writing: schedules, to-do lists, semester-at-a-glance</a:t>
            </a:r>
          </a:p>
          <a:p>
            <a:r>
              <a:rPr lang="en-US" dirty="0"/>
              <a:t>Environmental modification: rearrange furniture, change lighting, add visual cues and reminders to focus in workspace</a:t>
            </a:r>
          </a:p>
          <a:p>
            <a:r>
              <a:rPr lang="en-US" dirty="0"/>
              <a:t>Task modification: micro-tasking and chunking assignments, restorative breaks </a:t>
            </a:r>
          </a:p>
          <a:p>
            <a:r>
              <a:rPr lang="en-US" dirty="0"/>
              <a:t>Self-assessment: set weekly or daily goals and assess weekly or daily</a:t>
            </a:r>
          </a:p>
          <a:p>
            <a:r>
              <a:rPr lang="en-US" dirty="0"/>
              <a:t>Rewards</a:t>
            </a:r>
          </a:p>
          <a:p>
            <a:r>
              <a:rPr lang="en-US" dirty="0"/>
              <a:t>Positive self-talk</a:t>
            </a:r>
          </a:p>
          <a:p>
            <a:r>
              <a:rPr lang="en-US" dirty="0"/>
              <a:t>Daily mindfulness practice</a:t>
            </a:r>
          </a:p>
        </p:txBody>
      </p:sp>
    </p:spTree>
    <p:extLst>
      <p:ext uri="{BB962C8B-B14F-4D97-AF65-F5344CB8AC3E}">
        <p14:creationId xmlns:p14="http://schemas.microsoft.com/office/powerpoint/2010/main" val="3947663272"/>
      </p:ext>
    </p:extLst>
  </p:cSld>
  <p:clrMapOvr>
    <a:masterClrMapping/>
  </p:clrMapOvr>
</p:sld>
</file>

<file path=ppt/theme/theme1.xml><?xml version="1.0" encoding="utf-8"?>
<a:theme xmlns:a="http://schemas.openxmlformats.org/drawingml/2006/main" name="Title Slide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Inside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Inside Templat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Inside Template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itle Slide Templat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itle Slide Template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itle Slide Template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itle Slide Template 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itle Slide Template 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itle Slide Template 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Inside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8676</TotalTime>
  <Words>1211</Words>
  <Application>Microsoft Office PowerPoint</Application>
  <PresentationFormat>On-screen Show (4:3)</PresentationFormat>
  <Paragraphs>77</Paragraphs>
  <Slides>6</Slides>
  <Notes>6</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6</vt:i4>
      </vt:variant>
    </vt:vector>
  </HeadingPairs>
  <TitlesOfParts>
    <vt:vector size="24" baseType="lpstr">
      <vt:lpstr>Arial</vt:lpstr>
      <vt:lpstr>Arial Narrow</vt:lpstr>
      <vt:lpstr>Calibri</vt:lpstr>
      <vt:lpstr>Courier New</vt:lpstr>
      <vt:lpstr>Symbol</vt:lpstr>
      <vt:lpstr>Wingdings</vt:lpstr>
      <vt:lpstr>Title Slide Template 1</vt:lpstr>
      <vt:lpstr>Title Slide Template 2</vt:lpstr>
      <vt:lpstr>Title Slide Template 3</vt:lpstr>
      <vt:lpstr>Title Slide Template 4</vt:lpstr>
      <vt:lpstr>Title Slide Template 5</vt:lpstr>
      <vt:lpstr>Title Slide Template 6</vt:lpstr>
      <vt:lpstr>Title Slide Template 7</vt:lpstr>
      <vt:lpstr>Title Slide Template 8</vt:lpstr>
      <vt:lpstr>Inside Template 1</vt:lpstr>
      <vt:lpstr>Inside Template 2</vt:lpstr>
      <vt:lpstr>Inside Template 3</vt:lpstr>
      <vt:lpstr>Inside Template 4</vt:lpstr>
      <vt:lpstr>Time Management  Paulina Davis Assistant Dean for Academic Success, New York Law School National Academic Success Call on Transition to Distance Learning  March 20, 2020   </vt:lpstr>
      <vt:lpstr>What Are Executive Functioning Skills?</vt:lpstr>
      <vt:lpstr>What Are Executive Functioning Skills?</vt:lpstr>
      <vt:lpstr>Time Management-Definition</vt:lpstr>
      <vt:lpstr>Time Management-Coaching</vt:lpstr>
      <vt:lpstr>Strategies for Improving Time Management Skills</vt:lpstr>
    </vt:vector>
  </TitlesOfParts>
  <Company>New York Law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Guida, Nancy</dc:creator>
  <cp:lastModifiedBy>Bangs, Elizabeth T</cp:lastModifiedBy>
  <cp:revision>130</cp:revision>
  <cp:lastPrinted>2020-03-20T13:51:57Z</cp:lastPrinted>
  <dcterms:created xsi:type="dcterms:W3CDTF">2013-09-24T19:38:01Z</dcterms:created>
  <dcterms:modified xsi:type="dcterms:W3CDTF">2020-03-26T01:48:56Z</dcterms:modified>
</cp:coreProperties>
</file>