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71" r:id="rId5"/>
    <p:sldId id="261" r:id="rId6"/>
    <p:sldId id="262" r:id="rId7"/>
    <p:sldId id="265" r:id="rId8"/>
    <p:sldId id="272" r:id="rId9"/>
    <p:sldId id="263" r:id="rId10"/>
    <p:sldId id="264" r:id="rId11"/>
    <p:sldId id="266" r:id="rId12"/>
    <p:sldId id="267" r:id="rId13"/>
    <p:sldId id="273" r:id="rId14"/>
    <p:sldId id="270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10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22F185-F555-4802-B79A-45CE98FBF19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2D7D632-6CBA-4F00-91AD-C0C5323B475A}">
      <dgm:prSet/>
      <dgm:spPr/>
      <dgm:t>
        <a:bodyPr/>
        <a:lstStyle/>
        <a:p>
          <a:pPr>
            <a:defRPr cap="all"/>
          </a:pPr>
          <a:r>
            <a:rPr lang="en-US"/>
            <a:t>Review notes from today’s class</a:t>
          </a:r>
        </a:p>
      </dgm:t>
    </dgm:pt>
    <dgm:pt modelId="{4CB5166E-3F36-4359-867B-51CF6F9B8AB4}" type="parTrans" cxnId="{6BA0E22A-C647-4455-8DA4-56432F0DD626}">
      <dgm:prSet/>
      <dgm:spPr/>
      <dgm:t>
        <a:bodyPr/>
        <a:lstStyle/>
        <a:p>
          <a:endParaRPr lang="en-US"/>
        </a:p>
      </dgm:t>
    </dgm:pt>
    <dgm:pt modelId="{007AE8D5-4B5D-4E11-A40A-C4E9ACB5BECE}" type="sibTrans" cxnId="{6BA0E22A-C647-4455-8DA4-56432F0DD626}">
      <dgm:prSet/>
      <dgm:spPr/>
      <dgm:t>
        <a:bodyPr/>
        <a:lstStyle/>
        <a:p>
          <a:endParaRPr lang="en-US"/>
        </a:p>
      </dgm:t>
    </dgm:pt>
    <dgm:pt modelId="{D972DDA0-F6C0-422F-9DBD-DBD980FC97FC}">
      <dgm:prSet/>
      <dgm:spPr/>
      <dgm:t>
        <a:bodyPr/>
        <a:lstStyle/>
        <a:p>
          <a:pPr>
            <a:defRPr cap="all"/>
          </a:pPr>
          <a:r>
            <a:rPr lang="en-US"/>
            <a:t>Do one practice question</a:t>
          </a:r>
        </a:p>
      </dgm:t>
    </dgm:pt>
    <dgm:pt modelId="{8C449382-74DF-4434-92FF-D198DFFBDC2A}" type="parTrans" cxnId="{8D4988C4-44EB-4563-A621-0C2E2FE7D55D}">
      <dgm:prSet/>
      <dgm:spPr/>
      <dgm:t>
        <a:bodyPr/>
        <a:lstStyle/>
        <a:p>
          <a:endParaRPr lang="en-US"/>
        </a:p>
      </dgm:t>
    </dgm:pt>
    <dgm:pt modelId="{14EA6E74-31A2-42E8-9453-9306DFD946E0}" type="sibTrans" cxnId="{8D4988C4-44EB-4563-A621-0C2E2FE7D55D}">
      <dgm:prSet/>
      <dgm:spPr/>
      <dgm:t>
        <a:bodyPr/>
        <a:lstStyle/>
        <a:p>
          <a:endParaRPr lang="en-US"/>
        </a:p>
      </dgm:t>
    </dgm:pt>
    <dgm:pt modelId="{4DA89CD0-479D-4782-93F1-A947F39DF16D}">
      <dgm:prSet/>
      <dgm:spPr/>
      <dgm:t>
        <a:bodyPr/>
        <a:lstStyle/>
        <a:p>
          <a:pPr>
            <a:defRPr cap="all"/>
          </a:pPr>
          <a:r>
            <a:rPr lang="en-US"/>
            <a:t>Read for tomorrow</a:t>
          </a:r>
        </a:p>
      </dgm:t>
    </dgm:pt>
    <dgm:pt modelId="{4694B206-0881-49A4-9313-3EFC4AB01BF9}" type="parTrans" cxnId="{1B55586D-5FE3-41B5-94F5-C9000EFD416A}">
      <dgm:prSet/>
      <dgm:spPr/>
      <dgm:t>
        <a:bodyPr/>
        <a:lstStyle/>
        <a:p>
          <a:endParaRPr lang="en-US"/>
        </a:p>
      </dgm:t>
    </dgm:pt>
    <dgm:pt modelId="{C880DE39-F88C-421A-9A5E-5D47183400D6}" type="sibTrans" cxnId="{1B55586D-5FE3-41B5-94F5-C9000EFD416A}">
      <dgm:prSet/>
      <dgm:spPr/>
      <dgm:t>
        <a:bodyPr/>
        <a:lstStyle/>
        <a:p>
          <a:endParaRPr lang="en-US"/>
        </a:p>
      </dgm:t>
    </dgm:pt>
    <dgm:pt modelId="{FA9D4FEC-4D3F-41F5-A529-7619554E9C90}" type="pres">
      <dgm:prSet presAssocID="{D822F185-F555-4802-B79A-45CE98FBF19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84D430-67DD-49D2-8689-734201C73A09}" type="pres">
      <dgm:prSet presAssocID="{52D7D632-6CBA-4F00-91AD-C0C5323B475A}" presName="compNode" presStyleCnt="0"/>
      <dgm:spPr/>
    </dgm:pt>
    <dgm:pt modelId="{9D3D25FB-86A5-4260-9DA1-05811BE21A0C}" type="pres">
      <dgm:prSet presAssocID="{52D7D632-6CBA-4F00-91AD-C0C5323B475A}" presName="iconBgRect" presStyleLbl="bgShp" presStyleIdx="0" presStyleCnt="3"/>
      <dgm:spPr/>
    </dgm:pt>
    <dgm:pt modelId="{7867E1C0-9CE1-4C20-9217-2D155BFEBE2E}" type="pres">
      <dgm:prSet presAssocID="{52D7D632-6CBA-4F00-91AD-C0C5323B47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E2A6CA6-5DCB-4CA9-B8F0-CE32BE59429A}" type="pres">
      <dgm:prSet presAssocID="{52D7D632-6CBA-4F00-91AD-C0C5323B475A}" presName="spaceRect" presStyleCnt="0"/>
      <dgm:spPr/>
    </dgm:pt>
    <dgm:pt modelId="{A615FC74-92C5-436D-B0E7-CFD43DE13FFC}" type="pres">
      <dgm:prSet presAssocID="{52D7D632-6CBA-4F00-91AD-C0C5323B475A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BD2650F-5781-48E3-BC13-7334DCC9BB09}" type="pres">
      <dgm:prSet presAssocID="{007AE8D5-4B5D-4E11-A40A-C4E9ACB5BECE}" presName="sibTrans" presStyleCnt="0"/>
      <dgm:spPr/>
    </dgm:pt>
    <dgm:pt modelId="{0A570FEF-ED7A-47D6-A852-3E5959D12AA9}" type="pres">
      <dgm:prSet presAssocID="{D972DDA0-F6C0-422F-9DBD-DBD980FC97FC}" presName="compNode" presStyleCnt="0"/>
      <dgm:spPr/>
    </dgm:pt>
    <dgm:pt modelId="{4052A91F-21C0-4DCD-A52C-CC7A3A63B99D}" type="pres">
      <dgm:prSet presAssocID="{D972DDA0-F6C0-422F-9DBD-DBD980FC97FC}" presName="iconBgRect" presStyleLbl="bgShp" presStyleIdx="1" presStyleCnt="3"/>
      <dgm:spPr/>
    </dgm:pt>
    <dgm:pt modelId="{5625EAB1-3A96-4B9A-B9EF-367431EA5F3C}" type="pres">
      <dgm:prSet presAssocID="{D972DDA0-F6C0-422F-9DBD-DBD980FC97F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73D4C9E-8644-4E58-98AD-FBDB73E2A79D}" type="pres">
      <dgm:prSet presAssocID="{D972DDA0-F6C0-422F-9DBD-DBD980FC97FC}" presName="spaceRect" presStyleCnt="0"/>
      <dgm:spPr/>
    </dgm:pt>
    <dgm:pt modelId="{E4EACD02-C5F8-44D8-AD8A-82CB6AA544CB}" type="pres">
      <dgm:prSet presAssocID="{D972DDA0-F6C0-422F-9DBD-DBD980FC97FC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FB905D6-D636-42AD-8A3C-2B0AAFFBB4DF}" type="pres">
      <dgm:prSet presAssocID="{14EA6E74-31A2-42E8-9453-9306DFD946E0}" presName="sibTrans" presStyleCnt="0"/>
      <dgm:spPr/>
    </dgm:pt>
    <dgm:pt modelId="{FD3D99EC-6E0A-4294-B59B-73DF55B49D68}" type="pres">
      <dgm:prSet presAssocID="{4DA89CD0-479D-4782-93F1-A947F39DF16D}" presName="compNode" presStyleCnt="0"/>
      <dgm:spPr/>
    </dgm:pt>
    <dgm:pt modelId="{BD5FFBD6-DA4F-4F72-ABEE-062031B2D8F9}" type="pres">
      <dgm:prSet presAssocID="{4DA89CD0-479D-4782-93F1-A947F39DF16D}" presName="iconBgRect" presStyleLbl="bgShp" presStyleIdx="2" presStyleCnt="3"/>
      <dgm:spPr/>
    </dgm:pt>
    <dgm:pt modelId="{09B3EF7C-42DE-49C5-ABB9-F526A93AB589}" type="pres">
      <dgm:prSet presAssocID="{4DA89CD0-479D-4782-93F1-A947F39DF1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ACC0BA99-413F-4611-94A0-795D278B1F03}" type="pres">
      <dgm:prSet presAssocID="{4DA89CD0-479D-4782-93F1-A947F39DF16D}" presName="spaceRect" presStyleCnt="0"/>
      <dgm:spPr/>
    </dgm:pt>
    <dgm:pt modelId="{6181CE3C-58E3-4FEC-B23A-8A2919024B68}" type="pres">
      <dgm:prSet presAssocID="{4DA89CD0-479D-4782-93F1-A947F39DF16D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1A9E9-057E-42E9-B899-CA5A7AB6ADBC}" type="presOf" srcId="{D822F185-F555-4802-B79A-45CE98FBF191}" destId="{FA9D4FEC-4D3F-41F5-A529-7619554E9C90}" srcOrd="0" destOrd="0" presId="urn:microsoft.com/office/officeart/2018/5/layout/IconCircleLabelList"/>
    <dgm:cxn modelId="{1B55586D-5FE3-41B5-94F5-C9000EFD416A}" srcId="{D822F185-F555-4802-B79A-45CE98FBF191}" destId="{4DA89CD0-479D-4782-93F1-A947F39DF16D}" srcOrd="2" destOrd="0" parTransId="{4694B206-0881-49A4-9313-3EFC4AB01BF9}" sibTransId="{C880DE39-F88C-421A-9A5E-5D47183400D6}"/>
    <dgm:cxn modelId="{6BA0E22A-C647-4455-8DA4-56432F0DD626}" srcId="{D822F185-F555-4802-B79A-45CE98FBF191}" destId="{52D7D632-6CBA-4F00-91AD-C0C5323B475A}" srcOrd="0" destOrd="0" parTransId="{4CB5166E-3F36-4359-867B-51CF6F9B8AB4}" sibTransId="{007AE8D5-4B5D-4E11-A40A-C4E9ACB5BECE}"/>
    <dgm:cxn modelId="{B82F65D9-BE5B-464B-803C-66642CFADFF0}" type="presOf" srcId="{D972DDA0-F6C0-422F-9DBD-DBD980FC97FC}" destId="{E4EACD02-C5F8-44D8-AD8A-82CB6AA544CB}" srcOrd="0" destOrd="0" presId="urn:microsoft.com/office/officeart/2018/5/layout/IconCircleLabelList"/>
    <dgm:cxn modelId="{22575B2C-3E68-4253-8D11-3157AEE32846}" type="presOf" srcId="{4DA89CD0-479D-4782-93F1-A947F39DF16D}" destId="{6181CE3C-58E3-4FEC-B23A-8A2919024B68}" srcOrd="0" destOrd="0" presId="urn:microsoft.com/office/officeart/2018/5/layout/IconCircleLabelList"/>
    <dgm:cxn modelId="{8D4988C4-44EB-4563-A621-0C2E2FE7D55D}" srcId="{D822F185-F555-4802-B79A-45CE98FBF191}" destId="{D972DDA0-F6C0-422F-9DBD-DBD980FC97FC}" srcOrd="1" destOrd="0" parTransId="{8C449382-74DF-4434-92FF-D198DFFBDC2A}" sibTransId="{14EA6E74-31A2-42E8-9453-9306DFD946E0}"/>
    <dgm:cxn modelId="{7DF959B4-D3C9-42A2-9168-25068851829F}" type="presOf" srcId="{52D7D632-6CBA-4F00-91AD-C0C5323B475A}" destId="{A615FC74-92C5-436D-B0E7-CFD43DE13FFC}" srcOrd="0" destOrd="0" presId="urn:microsoft.com/office/officeart/2018/5/layout/IconCircleLabelList"/>
    <dgm:cxn modelId="{2EDEA704-BEF9-4B8F-9A69-ECBCE6F57F9B}" type="presParOf" srcId="{FA9D4FEC-4D3F-41F5-A529-7619554E9C90}" destId="{BF84D430-67DD-49D2-8689-734201C73A09}" srcOrd="0" destOrd="0" presId="urn:microsoft.com/office/officeart/2018/5/layout/IconCircleLabelList"/>
    <dgm:cxn modelId="{A413E665-74C0-49B7-BA74-C57786BF63B6}" type="presParOf" srcId="{BF84D430-67DD-49D2-8689-734201C73A09}" destId="{9D3D25FB-86A5-4260-9DA1-05811BE21A0C}" srcOrd="0" destOrd="0" presId="urn:microsoft.com/office/officeart/2018/5/layout/IconCircleLabelList"/>
    <dgm:cxn modelId="{6007B9AB-7594-472D-A1B6-8F16115296A5}" type="presParOf" srcId="{BF84D430-67DD-49D2-8689-734201C73A09}" destId="{7867E1C0-9CE1-4C20-9217-2D155BFEBE2E}" srcOrd="1" destOrd="0" presId="urn:microsoft.com/office/officeart/2018/5/layout/IconCircleLabelList"/>
    <dgm:cxn modelId="{93CC177E-14A4-466E-918B-86F8D47CABC2}" type="presParOf" srcId="{BF84D430-67DD-49D2-8689-734201C73A09}" destId="{2E2A6CA6-5DCB-4CA9-B8F0-CE32BE59429A}" srcOrd="2" destOrd="0" presId="urn:microsoft.com/office/officeart/2018/5/layout/IconCircleLabelList"/>
    <dgm:cxn modelId="{E67A969C-8151-4951-AB26-8F9A05D37493}" type="presParOf" srcId="{BF84D430-67DD-49D2-8689-734201C73A09}" destId="{A615FC74-92C5-436D-B0E7-CFD43DE13FFC}" srcOrd="3" destOrd="0" presId="urn:microsoft.com/office/officeart/2018/5/layout/IconCircleLabelList"/>
    <dgm:cxn modelId="{71FC3FDF-72B7-40F9-A9C0-2935E0EF3F1F}" type="presParOf" srcId="{FA9D4FEC-4D3F-41F5-A529-7619554E9C90}" destId="{BBD2650F-5781-48E3-BC13-7334DCC9BB09}" srcOrd="1" destOrd="0" presId="urn:microsoft.com/office/officeart/2018/5/layout/IconCircleLabelList"/>
    <dgm:cxn modelId="{F2F596CC-28AE-45BB-8BC9-43C53F9D2951}" type="presParOf" srcId="{FA9D4FEC-4D3F-41F5-A529-7619554E9C90}" destId="{0A570FEF-ED7A-47D6-A852-3E5959D12AA9}" srcOrd="2" destOrd="0" presId="urn:microsoft.com/office/officeart/2018/5/layout/IconCircleLabelList"/>
    <dgm:cxn modelId="{B3AB990D-EC20-46D7-82F6-FF9BF1187031}" type="presParOf" srcId="{0A570FEF-ED7A-47D6-A852-3E5959D12AA9}" destId="{4052A91F-21C0-4DCD-A52C-CC7A3A63B99D}" srcOrd="0" destOrd="0" presId="urn:microsoft.com/office/officeart/2018/5/layout/IconCircleLabelList"/>
    <dgm:cxn modelId="{E9E07C53-D68E-4D08-8FCA-6293B0471165}" type="presParOf" srcId="{0A570FEF-ED7A-47D6-A852-3E5959D12AA9}" destId="{5625EAB1-3A96-4B9A-B9EF-367431EA5F3C}" srcOrd="1" destOrd="0" presId="urn:microsoft.com/office/officeart/2018/5/layout/IconCircleLabelList"/>
    <dgm:cxn modelId="{F4432ABB-4F41-4A23-8E3E-9B834F9915D9}" type="presParOf" srcId="{0A570FEF-ED7A-47D6-A852-3E5959D12AA9}" destId="{D73D4C9E-8644-4E58-98AD-FBDB73E2A79D}" srcOrd="2" destOrd="0" presId="urn:microsoft.com/office/officeart/2018/5/layout/IconCircleLabelList"/>
    <dgm:cxn modelId="{1CB9272A-DC40-4DA5-98E7-D2331800F842}" type="presParOf" srcId="{0A570FEF-ED7A-47D6-A852-3E5959D12AA9}" destId="{E4EACD02-C5F8-44D8-AD8A-82CB6AA544CB}" srcOrd="3" destOrd="0" presId="urn:microsoft.com/office/officeart/2018/5/layout/IconCircleLabelList"/>
    <dgm:cxn modelId="{EF8A9077-6EBB-44DF-945A-79392CEFE3D4}" type="presParOf" srcId="{FA9D4FEC-4D3F-41F5-A529-7619554E9C90}" destId="{EFB905D6-D636-42AD-8A3C-2B0AAFFBB4DF}" srcOrd="3" destOrd="0" presId="urn:microsoft.com/office/officeart/2018/5/layout/IconCircleLabelList"/>
    <dgm:cxn modelId="{BA6E8ECB-B07C-4EB7-AA33-A7523CF907D4}" type="presParOf" srcId="{FA9D4FEC-4D3F-41F5-A529-7619554E9C90}" destId="{FD3D99EC-6E0A-4294-B59B-73DF55B49D68}" srcOrd="4" destOrd="0" presId="urn:microsoft.com/office/officeart/2018/5/layout/IconCircleLabelList"/>
    <dgm:cxn modelId="{B48C2C3C-50B1-482E-9E65-657AC49BFD37}" type="presParOf" srcId="{FD3D99EC-6E0A-4294-B59B-73DF55B49D68}" destId="{BD5FFBD6-DA4F-4F72-ABEE-062031B2D8F9}" srcOrd="0" destOrd="0" presId="urn:microsoft.com/office/officeart/2018/5/layout/IconCircleLabelList"/>
    <dgm:cxn modelId="{A87AAFBF-6921-4F6D-BDF2-5EA23D5E1DD3}" type="presParOf" srcId="{FD3D99EC-6E0A-4294-B59B-73DF55B49D68}" destId="{09B3EF7C-42DE-49C5-ABB9-F526A93AB589}" srcOrd="1" destOrd="0" presId="urn:microsoft.com/office/officeart/2018/5/layout/IconCircleLabelList"/>
    <dgm:cxn modelId="{B429EBA8-9E88-411C-B176-CD9CEDDA4772}" type="presParOf" srcId="{FD3D99EC-6E0A-4294-B59B-73DF55B49D68}" destId="{ACC0BA99-413F-4611-94A0-795D278B1F03}" srcOrd="2" destOrd="0" presId="urn:microsoft.com/office/officeart/2018/5/layout/IconCircleLabelList"/>
    <dgm:cxn modelId="{C7B4CCC7-50B7-4E22-8D4F-9C810DFF8555}" type="presParOf" srcId="{FD3D99EC-6E0A-4294-B59B-73DF55B49D68}" destId="{6181CE3C-58E3-4FEC-B23A-8A2919024B6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D25FB-86A5-4260-9DA1-05811BE21A0C}">
      <dsp:nvSpPr>
        <dsp:cNvPr id="0" name=""/>
        <dsp:cNvSpPr/>
      </dsp:nvSpPr>
      <dsp:spPr>
        <a:xfrm>
          <a:off x="461333" y="378417"/>
          <a:ext cx="1441125" cy="14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7E1C0-9CE1-4C20-9217-2D155BFEBE2E}">
      <dsp:nvSpPr>
        <dsp:cNvPr id="0" name=""/>
        <dsp:cNvSpPr/>
      </dsp:nvSpPr>
      <dsp:spPr>
        <a:xfrm>
          <a:off x="768458" y="685542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5FC74-92C5-436D-B0E7-CFD43DE13FFC}">
      <dsp:nvSpPr>
        <dsp:cNvPr id="0" name=""/>
        <dsp:cNvSpPr/>
      </dsp:nvSpPr>
      <dsp:spPr>
        <a:xfrm>
          <a:off x="645" y="226841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/>
            <a:t>Review notes from today’s class</a:t>
          </a:r>
        </a:p>
      </dsp:txBody>
      <dsp:txXfrm>
        <a:off x="645" y="2268417"/>
        <a:ext cx="2362500" cy="720000"/>
      </dsp:txXfrm>
    </dsp:sp>
    <dsp:sp modelId="{4052A91F-21C0-4DCD-A52C-CC7A3A63B99D}">
      <dsp:nvSpPr>
        <dsp:cNvPr id="0" name=""/>
        <dsp:cNvSpPr/>
      </dsp:nvSpPr>
      <dsp:spPr>
        <a:xfrm>
          <a:off x="3237270" y="378417"/>
          <a:ext cx="1441125" cy="14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25EAB1-3A96-4B9A-B9EF-367431EA5F3C}">
      <dsp:nvSpPr>
        <dsp:cNvPr id="0" name=""/>
        <dsp:cNvSpPr/>
      </dsp:nvSpPr>
      <dsp:spPr>
        <a:xfrm>
          <a:off x="3544396" y="685542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ACD02-C5F8-44D8-AD8A-82CB6AA544CB}">
      <dsp:nvSpPr>
        <dsp:cNvPr id="0" name=""/>
        <dsp:cNvSpPr/>
      </dsp:nvSpPr>
      <dsp:spPr>
        <a:xfrm>
          <a:off x="2776583" y="226841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/>
            <a:t>Do one practice question</a:t>
          </a:r>
        </a:p>
      </dsp:txBody>
      <dsp:txXfrm>
        <a:off x="2776583" y="2268417"/>
        <a:ext cx="2362500" cy="720000"/>
      </dsp:txXfrm>
    </dsp:sp>
    <dsp:sp modelId="{BD5FFBD6-DA4F-4F72-ABEE-062031B2D8F9}">
      <dsp:nvSpPr>
        <dsp:cNvPr id="0" name=""/>
        <dsp:cNvSpPr/>
      </dsp:nvSpPr>
      <dsp:spPr>
        <a:xfrm>
          <a:off x="6013208" y="378417"/>
          <a:ext cx="1441125" cy="1441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3EF7C-42DE-49C5-ABB9-F526A93AB589}">
      <dsp:nvSpPr>
        <dsp:cNvPr id="0" name=""/>
        <dsp:cNvSpPr/>
      </dsp:nvSpPr>
      <dsp:spPr>
        <a:xfrm>
          <a:off x="6320333" y="685542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1CE3C-58E3-4FEC-B23A-8A2919024B68}">
      <dsp:nvSpPr>
        <dsp:cNvPr id="0" name=""/>
        <dsp:cNvSpPr/>
      </dsp:nvSpPr>
      <dsp:spPr>
        <a:xfrm>
          <a:off x="5552520" y="2268417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/>
            <a:t>Read for tomorrow</a:t>
          </a:r>
        </a:p>
      </dsp:txBody>
      <dsp:txXfrm>
        <a:off x="5552520" y="2268417"/>
        <a:ext cx="23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E8418-1805-C849-87FF-2B177B8E49A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21FE4-445A-F44B-9FA5-24AE8FEBA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normal to feel sad, anxious, frustrated, angry, disgusted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21FE4-445A-F44B-9FA5-24AE8FEBAC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7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hear experts advising us to focus on what we can control, so the rest of this presentation centers on those things.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21FE4-445A-F44B-9FA5-24AE8FEBAC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want to write a longer more complete list, call it an activity inventory, and select your daily to do items from there.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21FE4-445A-F44B-9FA5-24AE8FEBAC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74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recommend the New York Times Be More Productive Challenge; consider taking it over the next seven days.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21FE4-445A-F44B-9FA5-24AE8FEBAC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5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Sarah MacLauchlan is my background work music while my daughter listens to Broadway. My husband can work with ESPN on in the background; my son was blasting Seems Like Teen Spirit; you have to identify what works for you, and stick with it—or with nothing.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21FE4-445A-F44B-9FA5-24AE8FEBAC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5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Healthy treats function differently than rewards and differently than binging.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721FE4-445A-F44B-9FA5-24AE8FEBAC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5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tomatoes.com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etchenrubin.com/2017/03/healthy-treats-give-yoursel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odcasts.apple.com/us/podcast/coronavirus-bonus-beat-your-isolation-loneliness/id1474245040?i=1000468548405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s://www.youtube.com/watch?v=snbc6jg0Or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hyperlink" Target="https://www.foundationeducation.edu.au/articles/2018/07/does-music-help-study#:~:text=Yes%2C%20music%20can%20create%20a,focus%20during%20long%20study%20sessions.&amp;text=Relaxing%20music%20for%20studying%20can,you%20beat%20pre%2Dexam%20anxiety.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055D2-5F0D-5F40-84C9-6CD2EEAC9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 can do this!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6B425-51DB-7840-865B-FFDCAFAC8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Professor Amy Newcomb</a:t>
            </a:r>
            <a:br>
              <a:rPr lang="en-US" dirty="0" smtClean="0"/>
            </a:br>
            <a:r>
              <a:rPr lang="en-US" dirty="0" smtClean="0"/>
              <a:t>Seton Hall </a:t>
            </a:r>
            <a:r>
              <a:rPr lang="en-US" smtClean="0"/>
              <a:t>University School of Law </a:t>
            </a:r>
            <a:endParaRPr lang="en-US" dirty="0" smtClean="0"/>
          </a:p>
          <a:p>
            <a:r>
              <a:rPr lang="en-US" dirty="0" smtClean="0"/>
              <a:t>Surviving </a:t>
            </a:r>
            <a:r>
              <a:rPr lang="en-US" dirty="0"/>
              <a:t>law school in uncharted territory.</a:t>
            </a:r>
          </a:p>
        </p:txBody>
      </p:sp>
    </p:spTree>
    <p:extLst>
      <p:ext uri="{BB962C8B-B14F-4D97-AF65-F5344CB8AC3E}">
        <p14:creationId xmlns:p14="http://schemas.microsoft.com/office/powerpoint/2010/main" val="414317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2C9A412-6D33-4176-9157-E3B99D3AC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B943304-F883-42A9-840F-CC318A256D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AFC6A7-C24E-4A7C-9566-DB74CCFEF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A188AC-153B-4A00-B5A5-794810FA01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FC670-9D36-4874-9280-16FEDEA4C6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6FD2F9-5FC0-4B1C-A95A-266B3379CB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C8620-725D-4A43-BD3B-A6CF58A0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Productivity: smash those tomatoes.</a:t>
            </a:r>
          </a:p>
        </p:txBody>
      </p:sp>
      <p:pic>
        <p:nvPicPr>
          <p:cNvPr id="5" name="Content Placeholder 4" descr="A close up of a tomato&#10;&#10;Description automatically generated">
            <a:extLst>
              <a:ext uri="{FF2B5EF4-FFF2-40B4-BE49-F238E27FC236}">
                <a16:creationId xmlns:a16="http://schemas.microsoft.com/office/drawing/2014/main" id="{E97A8FBC-206E-7040-893B-4F10D39464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465" r="13331" b="2"/>
          <a:stretch/>
        </p:blipFill>
        <p:spPr>
          <a:xfrm>
            <a:off x="2286938" y="2364159"/>
            <a:ext cx="4454381" cy="336405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85CEE8-D8FA-4149-A9B3-483F5366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020" y="2052116"/>
            <a:ext cx="3164142" cy="3997828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6"/>
              </a:rPr>
              <a:t>http://mytomatoes.com/</a:t>
            </a:r>
            <a:endParaRPr lang="en-US" sz="1600" dirty="0"/>
          </a:p>
          <a:p>
            <a:r>
              <a:rPr lang="en-US" sz="1600" dirty="0"/>
              <a:t>A nice goal is four 25-minute segments of deep work with 4-minute breaks followed by one longer break.</a:t>
            </a:r>
          </a:p>
          <a:p>
            <a:r>
              <a:rPr lang="en-US" sz="1600" dirty="0"/>
              <a:t>Do what you can:</a:t>
            </a:r>
          </a:p>
          <a:p>
            <a:pPr marL="0" indent="0">
              <a:buNone/>
            </a:pPr>
            <a:r>
              <a:rPr lang="en-US" sz="1600" dirty="0"/>
              <a:t>	73 mins on 17 mins off</a:t>
            </a:r>
          </a:p>
          <a:p>
            <a:pPr marL="0" indent="0">
              <a:buNone/>
            </a:pPr>
            <a:r>
              <a:rPr lang="en-US" sz="1600" dirty="0"/>
              <a:t>	start with 10 on 1 off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547AF4-DD54-40F6-9F0C-1D4C014EB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7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A881-234B-C74B-9F74-ED2FCF40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 yourself.</a:t>
            </a:r>
            <a:br>
              <a:rPr lang="en-US" dirty="0"/>
            </a:br>
            <a:r>
              <a:rPr lang="en-US" sz="1800" dirty="0">
                <a:hlinkClick r:id="rId3"/>
              </a:rPr>
              <a:t>https://gretchenrubin.com/2017/03/healthy-treats-give-yourself</a:t>
            </a:r>
            <a:endParaRPr lang="en-US" sz="1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628299-4D13-C94B-8E93-3B468131A2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1EF306-4B10-1149-B5BD-9F3EBA7C96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 up of a hat&#10;&#10;Description automatically generated">
            <a:extLst>
              <a:ext uri="{FF2B5EF4-FFF2-40B4-BE49-F238E27FC236}">
                <a16:creationId xmlns:a16="http://schemas.microsoft.com/office/drawing/2014/main" id="{68D40DD8-5FE1-054B-B88A-113C56C68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696" y="2539512"/>
            <a:ext cx="2857500" cy="2857500"/>
          </a:xfrm>
          <a:prstGeom prst="rect">
            <a:avLst/>
          </a:prstGeom>
        </p:spPr>
      </p:pic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809ABEB-5AE9-5D45-97AC-5AE611CFC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374" y="2901462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59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4299-74A0-FF4A-A6F3-CFDCC57E9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Remember that you learn best when you feel rested, happy, interested, and safe.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3C626-19CB-0E40-AC6B-4A3F7E83A6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Prepared for you by a professor of psychology at Yale.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https://podcasts.apple.com/us/podcast/coronavirus-bonus-beat-your-isolation-loneliness/id1474245040?i=1000468548405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C7EF8-EA9A-2E4D-A021-E3F9F991FA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F94C02-96B8-2140-A066-E87776246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36" y="1816928"/>
            <a:ext cx="42545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047D-B2E2-8342-A620-26955FCD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Manage your own physical stress response.</a:t>
            </a:r>
            <a:br>
              <a:rPr lang="en-US" sz="2800" dirty="0"/>
            </a:br>
            <a:r>
              <a:rPr lang="en-US" sz="1800" dirty="0"/>
              <a:t>Try exercise, yoga, prayer, breathing.</a:t>
            </a:r>
            <a:endParaRPr lang="en-US" sz="2800" dirty="0"/>
          </a:p>
        </p:txBody>
      </p:sp>
      <p:pic>
        <p:nvPicPr>
          <p:cNvPr id="6" name="Content Placeholder 5" descr="A picture containing sport, outdoor, game, building&#10;&#10;Description automatically generated">
            <a:extLst>
              <a:ext uri="{FF2B5EF4-FFF2-40B4-BE49-F238E27FC236}">
                <a16:creationId xmlns:a16="http://schemas.microsoft.com/office/drawing/2014/main" id="{F8D97DA2-E34E-FC41-9080-D5261CAAF1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3223" y="1548549"/>
            <a:ext cx="3505200" cy="2311400"/>
          </a:xfrm>
        </p:spPr>
      </p:pic>
      <p:pic>
        <p:nvPicPr>
          <p:cNvPr id="8" name="Content Placeholder 7" descr="A close up of a mans face&#10;&#10;Description automatically generated">
            <a:extLst>
              <a:ext uri="{FF2B5EF4-FFF2-40B4-BE49-F238E27FC236}">
                <a16:creationId xmlns:a16="http://schemas.microsoft.com/office/drawing/2014/main" id="{FF24DA7D-BAFD-EC4A-B6FC-5BFA275F34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33223" y="4110060"/>
            <a:ext cx="3683000" cy="2209800"/>
          </a:xfr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E715DC-87DC-EB4B-BFE8-2C2A0D168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678" y="1590575"/>
            <a:ext cx="4216400" cy="1930400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189B936-B329-434D-95BD-209A53198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277" y="367337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9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8739-9B04-F946-AF21-DBE39636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a practice exam.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31D77D6-2CA3-6E4A-967A-B55D6CF09F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6713" y="2819400"/>
            <a:ext cx="3289300" cy="24638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FB273-ED47-3745-8731-9B503362B4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 are returning to this Blackboard space to group up and review the answers to your Property or Contracts professor’s most recent archived </a:t>
            </a:r>
            <a:r>
              <a:rPr lang="en-US"/>
              <a:t>exam at </a:t>
            </a:r>
            <a:r>
              <a:rPr lang="en-US" dirty="0"/>
              <a:t>4:30 Saturday, March 21. </a:t>
            </a:r>
          </a:p>
          <a:p>
            <a:r>
              <a:rPr lang="en-US" dirty="0"/>
              <a:t>Hope you can join us!</a:t>
            </a:r>
          </a:p>
        </p:txBody>
      </p:sp>
    </p:spTree>
    <p:extLst>
      <p:ext uri="{BB962C8B-B14F-4D97-AF65-F5344CB8AC3E}">
        <p14:creationId xmlns:p14="http://schemas.microsoft.com/office/powerpoint/2010/main" val="255342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5C70-0F6C-DD4F-9B7B-81A2B335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good resources on my Blackboard org.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A749C-067A-104C-AF88-5ADA056D28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Or wherever you keep your good things . . . .</a:t>
            </a:r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D621A0-AD8B-CE45-BAD5-A0DF628ADB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5132" y="2325622"/>
            <a:ext cx="3895725" cy="1954007"/>
          </a:xfrm>
        </p:spPr>
      </p:pic>
    </p:spTree>
    <p:extLst>
      <p:ext uri="{BB962C8B-B14F-4D97-AF65-F5344CB8AC3E}">
        <p14:creationId xmlns:p14="http://schemas.microsoft.com/office/powerpoint/2010/main" val="385221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41E2-B1DC-A449-85B8-9287CB5FC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out if you need specific help.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8166E-81F9-0F4B-B595-0FD1E87CBB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 your school contacts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41651-41AD-0B43-87C8-D87E6E1E9F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4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FD3BE6-42AF-4DB6-A3B6-F879A81AD8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BBAA22-23CD-49A7-B26C-BF3E0B830B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A4E5EA-9A8F-4B0F-97B2-4219590AD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2AECAC-4D7A-44FE-82A3-4F4E7C40AA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CF9B3A-47A7-40CC-A48B-C907AA1488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CCD6A9-FBF3-4766-A22F-60972DCD3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96900-FA04-9744-BFD4-8C1C9B78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Feel the feelings.</a:t>
            </a:r>
          </a:p>
        </p:txBody>
      </p:sp>
      <p:pic>
        <p:nvPicPr>
          <p:cNvPr id="5" name="Content Placeholder 4" descr="A person wearing a costume&#10;&#10;Description automatically generated">
            <a:extLst>
              <a:ext uri="{FF2B5EF4-FFF2-40B4-BE49-F238E27FC236}">
                <a16:creationId xmlns:a16="http://schemas.microsoft.com/office/drawing/2014/main" id="{49595381-2D90-0F44-8AA8-2CBA42BA6D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" b="11504"/>
          <a:stretch/>
        </p:blipFill>
        <p:spPr>
          <a:xfrm>
            <a:off x="2286938" y="2364159"/>
            <a:ext cx="3801451" cy="336405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F339AE-2F92-447C-AF16-30B9F42C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0" y="2052116"/>
            <a:ext cx="3808534" cy="3997828"/>
          </a:xfrm>
        </p:spPr>
        <p:txBody>
          <a:bodyPr>
            <a:normAutofit/>
          </a:bodyPr>
          <a:lstStyle/>
          <a:p>
            <a:r>
              <a:rPr lang="en-US" sz="1800" dirty="0"/>
              <a:t>Grief is good: ted talk</a:t>
            </a:r>
          </a:p>
          <a:p>
            <a:r>
              <a:rPr lang="en-US" sz="1800" dirty="0">
                <a:hlinkClick r:id="rId7"/>
              </a:rPr>
              <a:t>https://www.youtube.com/watch?v=snbc6jg0Oro</a:t>
            </a:r>
            <a:endParaRPr lang="en-US" sz="1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89AD22-2126-4A1E-8BEB-EED54DD302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oll, table, toy, cake&#10;&#10;Description automatically generated">
            <a:extLst>
              <a:ext uri="{FF2B5EF4-FFF2-40B4-BE49-F238E27FC236}">
                <a16:creationId xmlns:a16="http://schemas.microsoft.com/office/drawing/2014/main" id="{F2A9A060-0459-084E-88B9-998096F43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2973" y="690581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8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FA3880A-8D8F-466C-A4A1-F07BCDD37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0A64CB-20A1-4508-B568-284EB04F7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DA14841-53A4-4935-BE65-C8373B8A6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77C2CF-B2DD-41C8-8B5E-152673376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77EE36-E59D-4778-8F99-4B470DA4A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86C6C5-47AF-450A-932D-880EF823E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87901A-AA64-4940-9803-F676778511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DA9E8CC-6C73-43E6-AF09-B4B1083BC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6DFF5FD-BEF9-4B06-B7C2-58C5CFC92B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9A18D1D-88E7-41EF-892F-C99BDEEE5E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13E1A2F-E5D7-4888-BA8C-1CDDC7CE2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25649A-4F9D-4D90-8F0A-433D7A1F68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B8941-FD57-984C-8C32-42098BFDB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/>
              <a:t>Remind yourself why you’re doing this.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F31202-25B1-43E6-94C1-CDCAFFE33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0547A1E7-F772-1C41-9C1D-B93302DCE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r="14372"/>
          <a:stretch/>
        </p:blipFill>
        <p:spPr>
          <a:xfrm>
            <a:off x="1005401" y="-1"/>
            <a:ext cx="10380133" cy="403067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88507C5-B772-411D-B50E-0C075AD253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AF5FBB-9FDC-4D75-9DD6-DAF01ED19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BBBE6-F4CF-483E-BA74-B51421B4D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C790028-99AE-4AE4-8269-9913E2D50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36A2A-FE08-4EE0-A409-3EF3FA244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F0407B-48CB-4C05-B0D7-7A69A0D40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C50C3D-0DA0-4914-B5B4-D1819CC698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F9E583-1A92-4144-B4FA-81D98317FA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5980737-1E33-40A8-819D-C20C41E4F7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ABBD51A-FA48-44B8-B184-A40D7F134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10188A9-F0D9-4FE9-85DC-2179145278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2927575-BD84-44B6-BE49-E0C7EDD0E6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FDF09A-B960-49F4-BAEB-DA397BDCD4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1BE6C0-4118-460B-90C2-160041247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D96DD-ABED-8F4F-ABC0-B9D2A4D9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200" dirty="0"/>
              <a:t>Try not to worry about being </a:t>
            </a:r>
            <a:br>
              <a:rPr lang="en-US" sz="3200" dirty="0"/>
            </a:br>
            <a:r>
              <a:rPr lang="en-US" sz="3200" dirty="0"/>
              <a:t>behind</a:t>
            </a:r>
            <a:br>
              <a:rPr lang="en-US" sz="3200" dirty="0"/>
            </a:br>
            <a:r>
              <a:rPr lang="en-US" sz="3200" dirty="0"/>
              <a:t>…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E0EA72-F99A-CC48-99AF-7E46CD99D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444747" y="780672"/>
            <a:ext cx="5297322" cy="5297322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5B5C763-A6E8-4D31-B139-30D083B824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9CD79B-13FF-4DE6-AF06-77B560C628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-1"/>
            <a:ext cx="111844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2D77BF-B8EB-4AFE-AC21-08C836EF16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8323F3-BB1D-3B47-8F5E-2543EBA9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Make a reasonable to do list for today; for example: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06C700-79EA-4C0D-B4EC-FEF1E53D77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087370"/>
              </p:ext>
            </p:extLst>
          </p:nvPr>
        </p:nvGraphicFramePr>
        <p:xfrm>
          <a:off x="2611807" y="2367883"/>
          <a:ext cx="7915667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0391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3443-1AE0-6E47-8B4C-0FC110242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Productivity: decide where you can work.</a:t>
            </a:r>
          </a:p>
        </p:txBody>
      </p:sp>
      <p:pic>
        <p:nvPicPr>
          <p:cNvPr id="5" name="Content Placeholder 4" descr="A cat lying on top of a desk&#10;&#10;Description automatically generated">
            <a:extLst>
              <a:ext uri="{FF2B5EF4-FFF2-40B4-BE49-F238E27FC236}">
                <a16:creationId xmlns:a16="http://schemas.microsoft.com/office/drawing/2014/main" id="{BDC287B2-B1AD-AA48-A7A4-2C0F045C3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2806" y="2052638"/>
            <a:ext cx="3997325" cy="3997325"/>
          </a:xfrm>
        </p:spPr>
      </p:pic>
    </p:spTree>
    <p:extLst>
      <p:ext uri="{BB962C8B-B14F-4D97-AF65-F5344CB8AC3E}">
        <p14:creationId xmlns:p14="http://schemas.microsoft.com/office/powerpoint/2010/main" val="2777472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366EBFB-B9FE-884E-B85E-62F883E5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Productivity: rise above the noise.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4094FC-2DCC-A344-966D-BAA559C96E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09EA763-904E-B046-A6BA-BFF045545F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green, sitting, yellow, bird&#10;&#10;Description automatically generated">
            <a:extLst>
              <a:ext uri="{FF2B5EF4-FFF2-40B4-BE49-F238E27FC236}">
                <a16:creationId xmlns:a16="http://schemas.microsoft.com/office/drawing/2014/main" id="{7FD451BB-7D88-8548-9286-DA8F1DADE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656" y="2181485"/>
            <a:ext cx="3698678" cy="3692482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C7EE42-9853-9244-88AA-6BC1C8517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365" y="2181485"/>
            <a:ext cx="4273241" cy="3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7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B162-A658-D84E-A338-0A45DD53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Does your music distract or keep you on track?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F589A8-C584-A848-90D5-123936870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6602E3-F339-C54B-A189-EEE91C21D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27375" y="2958306"/>
            <a:ext cx="2857500" cy="28575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B71651-E5AE-B94D-B184-DE435BB3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800" dirty="0">
                <a:hlinkClick r:id="rId4"/>
              </a:rPr>
              <a:t>https://www.foundationeducation.edu.au/articles/2018/07/does-music-help-study#:~:text=Yes%2C%20music%20can%20create%20a,focus%20during%20long%20study%20sessions.&amp;text=Relaxing%20music%20for%20studying%20can,you%20beat%20pre%2Dexam%20anxiety.</a:t>
            </a:r>
            <a:endParaRPr lang="en-US" sz="800" dirty="0"/>
          </a:p>
          <a:p>
            <a:endParaRPr lang="en-US" dirty="0"/>
          </a:p>
        </p:txBody>
      </p:sp>
      <p:pic>
        <p:nvPicPr>
          <p:cNvPr id="11" name="Content Placeholder 10" descr="A picture containing person, holding, player, man&#10;&#10;Description automatically generated">
            <a:extLst>
              <a:ext uri="{FF2B5EF4-FFF2-40B4-BE49-F238E27FC236}">
                <a16:creationId xmlns:a16="http://schemas.microsoft.com/office/drawing/2014/main" id="{5D5A6537-971B-034B-9443-668FAF3B9E8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971506" y="3155156"/>
            <a:ext cx="3289300" cy="2463800"/>
          </a:xfrm>
        </p:spPr>
      </p:pic>
    </p:spTree>
    <p:extLst>
      <p:ext uri="{BB962C8B-B14F-4D97-AF65-F5344CB8AC3E}">
        <p14:creationId xmlns:p14="http://schemas.microsoft.com/office/powerpoint/2010/main" val="2557052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156CF-27D8-A74B-A1A4-CF24C927C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/>
              <a:t>Productivity: signal to others you’re in deep work.</a:t>
            </a:r>
          </a:p>
        </p:txBody>
      </p:sp>
      <p:pic>
        <p:nvPicPr>
          <p:cNvPr id="5" name="Content Placeholder 4" descr="A picture containing person, sitting, game, boy&#10;&#10;Description automatically generated">
            <a:extLst>
              <a:ext uri="{FF2B5EF4-FFF2-40B4-BE49-F238E27FC236}">
                <a16:creationId xmlns:a16="http://schemas.microsoft.com/office/drawing/2014/main" id="{B6AE77E3-E266-0F4B-8164-8264C05894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0309" y="1734255"/>
            <a:ext cx="3276600" cy="2476500"/>
          </a:xfrm>
        </p:spPr>
      </p:pic>
      <p:pic>
        <p:nvPicPr>
          <p:cNvPr id="7" name="Content Placeholder 6" descr="A picture containing indoor, table, shelf, cup&#10;&#10;Description automatically generated">
            <a:extLst>
              <a:ext uri="{FF2B5EF4-FFF2-40B4-BE49-F238E27FC236}">
                <a16:creationId xmlns:a16="http://schemas.microsoft.com/office/drawing/2014/main" id="{63654A97-27FF-5E42-B8E9-435D1143B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09873" y="3947257"/>
            <a:ext cx="3187700" cy="2552700"/>
          </a:xfrm>
        </p:spPr>
      </p:pic>
      <p:pic>
        <p:nvPicPr>
          <p:cNvPr id="4" name="Picture 3" descr="A picture containing indoor, person, window, small&#10;&#10;Description automatically generated">
            <a:extLst>
              <a:ext uri="{FF2B5EF4-FFF2-40B4-BE49-F238E27FC236}">
                <a16:creationId xmlns:a16="http://schemas.microsoft.com/office/drawing/2014/main" id="{B8A09C9D-49DC-9547-A9E8-B4A4AC8540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61"/>
          <a:stretch/>
        </p:blipFill>
        <p:spPr>
          <a:xfrm rot="5400000">
            <a:off x="6437944" y="2152684"/>
            <a:ext cx="3806923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15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450</Words>
  <Application>Microsoft Office PowerPoint</Application>
  <PresentationFormat>Widescreen</PresentationFormat>
  <Paragraphs>50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MS Shell Dlg 2</vt:lpstr>
      <vt:lpstr>Wingdings</vt:lpstr>
      <vt:lpstr>Wingdings 3</vt:lpstr>
      <vt:lpstr>Madison</vt:lpstr>
      <vt:lpstr>You can do this!</vt:lpstr>
      <vt:lpstr>Feel the feelings.</vt:lpstr>
      <vt:lpstr>Remind yourself why you’re doing this.</vt:lpstr>
      <vt:lpstr>Try not to worry about being  behind …</vt:lpstr>
      <vt:lpstr>Make a reasonable to do list for today; for example:</vt:lpstr>
      <vt:lpstr>Productivity: decide where you can work.</vt:lpstr>
      <vt:lpstr>Productivity: rise above the noise.</vt:lpstr>
      <vt:lpstr>Does your music distract or keep you on track? </vt:lpstr>
      <vt:lpstr>Productivity: signal to others you’re in deep work.</vt:lpstr>
      <vt:lpstr>Productivity: smash those tomatoes.</vt:lpstr>
      <vt:lpstr>Treat yourself. https://gretchenrubin.com/2017/03/healthy-treats-give-yourself</vt:lpstr>
      <vt:lpstr>Remember that you learn best when you feel rested, happy, interested, and safe.</vt:lpstr>
      <vt:lpstr>Manage your own physical stress response. Try exercise, yoga, prayer, breathing.</vt:lpstr>
      <vt:lpstr>Do a practice exam.</vt:lpstr>
      <vt:lpstr>Review good resources on my Blackboard org. </vt:lpstr>
      <vt:lpstr>Reach out if you need specific help.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can do this!</dc:title>
  <dc:creator>Amy F Newcombe</dc:creator>
  <cp:lastModifiedBy>Welch, Brandi L</cp:lastModifiedBy>
  <cp:revision>7</cp:revision>
  <dcterms:created xsi:type="dcterms:W3CDTF">2020-03-17T20:03:37Z</dcterms:created>
  <dcterms:modified xsi:type="dcterms:W3CDTF">2020-03-27T01:52:02Z</dcterms:modified>
</cp:coreProperties>
</file>